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686"/>
  </p:normalViewPr>
  <p:slideViewPr>
    <p:cSldViewPr snapToGrid="0">
      <p:cViewPr varScale="1">
        <p:scale>
          <a:sx n="137" d="100"/>
          <a:sy n="137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BBEE-F49C-421E-8D69-01D678C2645F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5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5A31-3E87-468A-B148-5C666447EC69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7212-621B-48DA-ADA4-5ADD472264E8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8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29FD-4554-41E0-B4CE-5E66F1069EE1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0AF1-98AE-4BE5-B730-B3F94EBFAF6B}" type="datetime1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2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02BD241F-3391-4EBE-A8C5-7CBF4570F37E}" type="datetime1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8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5603-DD09-4201-9B85-01E017332964}" type="datetime1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FE42-FC27-4BF8-9CF6-3CCDE72249E1}" type="datetime1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9139-9C44-484A-9C8C-A9A029484308}" type="datetime1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7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F3223F2-9184-454A-B4F4-C56DD77B6351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2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attern of triangles&#10;&#10;Description automatically generated">
            <a:extLst>
              <a:ext uri="{FF2B5EF4-FFF2-40B4-BE49-F238E27FC236}">
                <a16:creationId xmlns:a16="http://schemas.microsoft.com/office/drawing/2014/main" id="{0F2FF290-1529-1573-17C3-50082D66A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22" b="1668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BFCB27-760B-5FF3-72F5-581461CE1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999" cy="128016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36EAB-EAA4-3C35-C8C8-7A9E84444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175146"/>
            <a:ext cx="7964424" cy="960120"/>
          </a:xfrm>
        </p:spPr>
        <p:txBody>
          <a:bodyPr anchor="ctr">
            <a:normAutofit/>
          </a:bodyPr>
          <a:lstStyle/>
          <a:p>
            <a:r>
              <a:rPr lang="en-US" sz="4000"/>
              <a:t>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C5D04-619D-EAD7-54B7-6E82DC138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5100" y="175146"/>
            <a:ext cx="3694176" cy="960120"/>
          </a:xfrm>
        </p:spPr>
        <p:txBody>
          <a:bodyPr anchor="ctr">
            <a:normAutofit/>
          </a:bodyPr>
          <a:lstStyle/>
          <a:p>
            <a:pPr algn="r"/>
            <a:r>
              <a:rPr lang="en-US" sz="1900"/>
              <a:t>Presented by Prof. Goble</a:t>
            </a:r>
          </a:p>
          <a:p>
            <a:pPr algn="r"/>
            <a:r>
              <a:rPr lang="en-US" sz="1900"/>
              <a:t>Dickinson College Spring 2024</a:t>
            </a:r>
          </a:p>
        </p:txBody>
      </p:sp>
    </p:spTree>
    <p:extLst>
      <p:ext uri="{BB962C8B-B14F-4D97-AF65-F5344CB8AC3E}">
        <p14:creationId xmlns:p14="http://schemas.microsoft.com/office/powerpoint/2010/main" val="371131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6B52-C439-DED7-08C8-940DBA3B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lookup in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2F94-B7DE-25F0-0E1D-C14C6E42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we know the value we want to work with, but are unsure about its key, we can perform a </a:t>
            </a:r>
            <a:r>
              <a:rPr lang="en-US" i="1" dirty="0"/>
              <a:t>reverse lookup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reverse lookup will iterate through a dictionary and compare the values stored at a specific key, and once we find a match it will return the key back to 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14C2F-5A62-C957-F9A4-38849590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4EE0-1D7B-6AFB-587B-80AA5C68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2B96-A920-F11D-0F3E-5846DAB6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B624-2D60-AC17-2632-5CD997F8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E9DB-2089-3EBE-1785-FC9D670CD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clear(): removes all the elements from a dictionary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get(): returns the </a:t>
            </a:r>
            <a:r>
              <a:rPr lang="en-US" i="1" dirty="0"/>
              <a:t>value</a:t>
            </a:r>
            <a:r>
              <a:rPr lang="en-US" dirty="0"/>
              <a:t> of the item with the specified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items(): returns a view object, which contains the key-value pairs of the dictionary as </a:t>
            </a:r>
            <a:r>
              <a:rPr lang="en-US"/>
              <a:t>tuples in a list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keys(): returns a view object, which contains the keys of the dictionary as a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pop(key, default):  removes the specified item from the dictionary. Default is a value to return if key does not exit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popitem</a:t>
            </a:r>
            <a:r>
              <a:rPr lang="en-US" dirty="0"/>
              <a:t>(): removes the item that was last inserted into the dictionary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values(): returns a view object, which contains the values of the dictionary as a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B27C8-F459-9049-2890-D47FD3BB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078A1-29FB-E84F-65FF-58760177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182C9-C1CD-41DC-A4F7-0CE8E2C4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8A40-C2CB-8B82-C9A6-8F3FF731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Clarke Forum for Contemporary Issues: The Regulation of AI in the Creative Economy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ED4F3-24A3-1908-CA8B-A51CD6AC4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Presented by Prof. Matthew Sag</a:t>
            </a:r>
          </a:p>
          <a:p>
            <a:r>
              <a:rPr lang="en-US" dirty="0"/>
              <a:t>Wednesday April 24</a:t>
            </a:r>
          </a:p>
          <a:p>
            <a:r>
              <a:rPr lang="en-US" dirty="0"/>
              <a:t>Stern Great Room @ 7pm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3263-9F1D-DBAE-BCCF-70FFAFF3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29FD-4554-41E0-B4CE-5E66F1069EE1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F546D-B29F-FB1B-6971-04A5DBAD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EFFA-A543-7B3E-9803-8861A3E5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8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7867-9BB2-4722-9240-18A0A82E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DADB-6CB3-6F7B-6BA5-E037B3211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dictionary is like a list, but more generalized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 list, the indices have to be integers, but in a dictionary they can be almost any data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577C-707B-B12F-E7E5-AE0688EF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24AB-189E-4AA4-55EF-13E6AD79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ECBD7-AC1D-6984-3E9D-ECAAFBBF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7867-9BB2-4722-9240-18A0A82E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DADB-6CB3-6F7B-6BA5-E037B3211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dictionary contains a collection of indices called keys and a collection of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key is associated with a single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association of a key and value is called a </a:t>
            </a:r>
            <a:r>
              <a:rPr lang="en-US" b="1" dirty="0"/>
              <a:t>key-value pair</a:t>
            </a:r>
          </a:p>
          <a:p>
            <a:pPr marL="617220" lvl="1" indent="-342900"/>
            <a:r>
              <a:rPr lang="en-US" dirty="0"/>
              <a:t>Also referred to as an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dictionary represents a </a:t>
            </a:r>
            <a:r>
              <a:rPr lang="en-US" b="1" dirty="0"/>
              <a:t>mapping</a:t>
            </a:r>
            <a:r>
              <a:rPr lang="en-US" dirty="0"/>
              <a:t> from keys to their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577C-707B-B12F-E7E5-AE0688EF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24AB-189E-4AA4-55EF-13E6AD79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ECBD7-AC1D-6984-3E9D-ECAAFBBF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8A44-0975-AC05-9E0E-364236AB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704A-6A6B-B49E-8CDF-3EABD4CE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eng2ger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eng2ger[‘one’] =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eng2ger = {‘one’:’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‘three’:’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drei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‘two’:’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zwei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EC6DA-A5AF-8F6B-AB29-074140C0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7D0F3-E9CB-5C92-B1C7-FF7D486B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666E-C61F-876A-7CEE-2AF8EE09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4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A5DE-E288-3599-F4B5-5619E685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if element is in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D813-6BE2-72F4-5F02-E411C074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we want to test if something appears as a key in a dictionary, then we can use the </a:t>
            </a:r>
            <a:r>
              <a:rPr lang="en-US" i="1" dirty="0"/>
              <a:t>in</a:t>
            </a:r>
            <a:r>
              <a:rPr lang="en-US" dirty="0"/>
              <a:t> keyword to test if it exists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we want to test is a value, then we first need to grab the values from the dictionary and then test if it exists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7EFE-978B-6C8C-2DB4-A8E941E4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04343-EFB7-5B4E-8D3A-B8779E80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98FED-9F09-38E4-B7F6-0C3E92DB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8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2356-48CB-2C65-C5B1-FE031C0C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multiple values to a single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E9B1-BF9D-78F1-6D3A-91D59B6D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we want to add multiple values to a single key, we can create a list of values to be stored at a given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would this be useful?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13F0D-C6AB-5E69-84BB-2F719343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3ABDC-4FE2-FB22-B337-94347A66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8902-E372-7C13-BCB5-054F4E48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9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E467-41B0-4C04-8C55-FFF6FF03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Write a Python program which takes in user input until they type ‘exit’ and it will create a dictionary of courses taught at Dickinson organized by department. The key should be the first four letters of a course code, and the value will be the last part of the course code. Ex: “COMP130” would have the key “COMP” and the value “COMP130”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BDDC5-ABF0-9D64-14BA-D7D617436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 Practice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1CE82-8610-C084-5126-08590E68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29FD-4554-41E0-B4CE-5E66F1069EE1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FF25C-2ABE-8F76-4D02-4414E50A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A68F-9E82-F3C8-9250-6759B243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E0E6-B095-2543-AF79-21E79EDB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 from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2169C-5994-EF17-3A93-4E8D393C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most common way for us to remove an element is to use the del keyword</a:t>
            </a:r>
          </a:p>
          <a:p>
            <a:pPr marL="617220" lvl="1" indent="-342900"/>
            <a:r>
              <a:rPr lang="en-US" dirty="0"/>
              <a:t>This requires that we know the key associated with the value we want to remove</a:t>
            </a:r>
          </a:p>
          <a:p>
            <a:pPr marL="617220" lvl="1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my_dictionary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[key]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we wanted to continue doing operations on that value we can use the pop method to remove a specific key</a:t>
            </a:r>
          </a:p>
          <a:p>
            <a:pPr marL="617220" lvl="1" indent="-342900"/>
            <a:r>
              <a:rPr lang="en-US" dirty="0"/>
              <a:t>When we pop a value from a dictionary we pass in the key associated with it, and we can also provide a default value to be returned </a:t>
            </a:r>
            <a:r>
              <a:rPr lang="en-US" i="1" dirty="0"/>
              <a:t>if</a:t>
            </a:r>
            <a:r>
              <a:rPr lang="en-US" dirty="0"/>
              <a:t> that key does not exist within the dictionary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754F-BA68-36AE-8F97-85B9DBCC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D83E-38B8-B48A-9060-570A09E8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C067-00D7-F186-667C-B46B5051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002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412429"/>
      </a:dk2>
      <a:lt2>
        <a:srgbClr val="E4E8E2"/>
      </a:lt2>
      <a:accent1>
        <a:srgbClr val="B396C6"/>
      </a:accent1>
      <a:accent2>
        <a:srgbClr val="BA7FB9"/>
      </a:accent2>
      <a:accent3>
        <a:srgbClr val="C696B1"/>
      </a:accent3>
      <a:accent4>
        <a:srgbClr val="BA7F88"/>
      </a:accent4>
      <a:accent5>
        <a:srgbClr val="C29C8E"/>
      </a:accent5>
      <a:accent6>
        <a:srgbClr val="B4A27B"/>
      </a:accent6>
      <a:hlink>
        <a:srgbClr val="6B8D55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656</Words>
  <Application>Microsoft Macintosh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Bierstadt</vt:lpstr>
      <vt:lpstr>Courier New</vt:lpstr>
      <vt:lpstr>GestaltVTI</vt:lpstr>
      <vt:lpstr>Dictionaries</vt:lpstr>
      <vt:lpstr>Clarke Forum for Contemporary Issues: The Regulation of AI in the Creative Economy</vt:lpstr>
      <vt:lpstr>Dictionaries</vt:lpstr>
      <vt:lpstr>Dictionaries</vt:lpstr>
      <vt:lpstr>Dictionaries</vt:lpstr>
      <vt:lpstr>Testing if element is in dictionary</vt:lpstr>
      <vt:lpstr>Adding multiple values to a single key</vt:lpstr>
      <vt:lpstr>Write a Python program which takes in user input until they type ‘exit’ and it will create a dictionary of courses taught at Dickinson organized by department. The key should be the first four letters of a course code, and the value will be the last part of the course code. Ex: “COMP130” would have the key “COMP” and the value “COMP130”</vt:lpstr>
      <vt:lpstr>Removing elements from a dictionary</vt:lpstr>
      <vt:lpstr>Reverse lookup in a dictionary</vt:lpstr>
      <vt:lpstr>Dictionary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creator>Goble, William</dc:creator>
  <cp:lastModifiedBy>Goble, William</cp:lastModifiedBy>
  <cp:revision>8</cp:revision>
  <dcterms:created xsi:type="dcterms:W3CDTF">2024-04-22T15:43:06Z</dcterms:created>
  <dcterms:modified xsi:type="dcterms:W3CDTF">2024-04-29T15:08:06Z</dcterms:modified>
</cp:coreProperties>
</file>