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7" r:id="rId11"/>
    <p:sldId id="263" r:id="rId12"/>
    <p:sldId id="268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07"/>
  </p:normalViewPr>
  <p:slideViewPr>
    <p:cSldViewPr snapToGrid="0">
      <p:cViewPr varScale="1">
        <p:scale>
          <a:sx n="148" d="100"/>
          <a:sy n="14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648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9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7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5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4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5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6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6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5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3335" y="952194"/>
            <a:ext cx="4140682" cy="4958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22952-B334-C902-A047-DE5832D07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013" y="2004513"/>
            <a:ext cx="3665507" cy="2037951"/>
          </a:xfrm>
        </p:spPr>
        <p:txBody>
          <a:bodyPr anchor="ctr">
            <a:normAutofit/>
          </a:bodyPr>
          <a:lstStyle/>
          <a:p>
            <a:r>
              <a:rPr lang="en-US" dirty="0"/>
              <a:t>Ethics and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47B71-F085-D6C9-D8D2-3D32E846F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701" y="4413956"/>
            <a:ext cx="3119010" cy="1013687"/>
          </a:xfrm>
        </p:spPr>
        <p:txBody>
          <a:bodyPr anchor="b">
            <a:normAutofit fontScale="92500"/>
          </a:bodyPr>
          <a:lstStyle/>
          <a:p>
            <a:r>
              <a:rPr lang="en-US" dirty="0"/>
              <a:t>Presented by Prof. Goble</a:t>
            </a:r>
          </a:p>
          <a:p>
            <a:r>
              <a:rPr lang="en-US" dirty="0"/>
              <a:t>Dickinson College Spring 2024</a:t>
            </a:r>
          </a:p>
        </p:txBody>
      </p:sp>
      <p:pic>
        <p:nvPicPr>
          <p:cNvPr id="4" name="Picture 3" descr="Colorful liquid art">
            <a:extLst>
              <a:ext uri="{FF2B5EF4-FFF2-40B4-BE49-F238E27FC236}">
                <a16:creationId xmlns:a16="http://schemas.microsoft.com/office/drawing/2014/main" id="{96FE5201-F3DF-E484-CE27-84C32BDCF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64" r="20814" b="1"/>
          <a:stretch/>
        </p:blipFill>
        <p:spPr>
          <a:xfrm>
            <a:off x="6096000" y="10"/>
            <a:ext cx="60960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5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A88A-36DB-2A03-4151-E6CD6730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Categories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CD8E-6DC4-0352-1434-EDC35A9E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Hacking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Intellectual Property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Privacy</a:t>
            </a:r>
          </a:p>
          <a:p>
            <a:pPr lvl="1"/>
            <a:r>
              <a:rPr lang="en-US" dirty="0"/>
              <a:t>When designing systems for others, often programmers or IT professionals will have direct access to confidential information</a:t>
            </a:r>
          </a:p>
          <a:p>
            <a:pPr lvl="1"/>
            <a:r>
              <a:rPr lang="en-US" dirty="0"/>
              <a:t>Companies monitoring their employee activity while Work From Home</a:t>
            </a:r>
          </a:p>
        </p:txBody>
      </p:sp>
    </p:spTree>
    <p:extLst>
      <p:ext uri="{BB962C8B-B14F-4D97-AF65-F5344CB8AC3E}">
        <p14:creationId xmlns:p14="http://schemas.microsoft.com/office/powerpoint/2010/main" val="312006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A88A-36DB-2A03-4151-E6CD6730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Categories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CD8E-6DC4-0352-1434-EDC35A9E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Hacking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Intellectual Property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Privacy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63486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A88A-36DB-2A03-4151-E6CD6730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Categories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CD8E-6DC4-0352-1434-EDC35A9E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Hacking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Intellectual Property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Privacy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Collection</a:t>
            </a:r>
          </a:p>
          <a:p>
            <a:pPr lvl="1"/>
            <a:r>
              <a:rPr lang="en-US" dirty="0"/>
              <a:t>User data is often a great source for decision making when designing how our programs operate</a:t>
            </a:r>
          </a:p>
          <a:p>
            <a:pPr lvl="1"/>
            <a:r>
              <a:rPr lang="en-US" dirty="0"/>
              <a:t>What happens when data is collected and used without consent?</a:t>
            </a:r>
          </a:p>
          <a:p>
            <a:pPr lvl="2"/>
            <a:r>
              <a:rPr lang="en-US" dirty="0"/>
              <a:t>23andMe</a:t>
            </a:r>
          </a:p>
          <a:p>
            <a:pPr lvl="2"/>
            <a:r>
              <a:rPr lang="en-US" dirty="0"/>
              <a:t>The selling of user data</a:t>
            </a:r>
          </a:p>
        </p:txBody>
      </p:sp>
    </p:spTree>
    <p:extLst>
      <p:ext uri="{BB962C8B-B14F-4D97-AF65-F5344CB8AC3E}">
        <p14:creationId xmlns:p14="http://schemas.microsoft.com/office/powerpoint/2010/main" val="47877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A88A-36DB-2A03-4151-E6CD6730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Categories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CD8E-6DC4-0352-1434-EDC35A9E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Hacking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Intellectual Property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Privacy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Algorithmic bias</a:t>
            </a:r>
          </a:p>
        </p:txBody>
      </p:sp>
    </p:spTree>
    <p:extLst>
      <p:ext uri="{BB962C8B-B14F-4D97-AF65-F5344CB8AC3E}">
        <p14:creationId xmlns:p14="http://schemas.microsoft.com/office/powerpoint/2010/main" val="2120439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A88A-36DB-2A03-4151-E6CD6730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Categories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CD8E-6DC4-0352-1434-EDC35A9E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Hacking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Intellectual Property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Privacy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Algorithmic bias</a:t>
            </a:r>
          </a:p>
          <a:p>
            <a:pPr lvl="1"/>
            <a:r>
              <a:rPr lang="en-US" dirty="0"/>
              <a:t>Algorithms are only as smart as the data we train them on</a:t>
            </a:r>
          </a:p>
          <a:p>
            <a:pPr lvl="1"/>
            <a:r>
              <a:rPr lang="en-US" dirty="0"/>
              <a:t>Should we be mindful of how the dataset is created?</a:t>
            </a:r>
          </a:p>
          <a:p>
            <a:pPr lvl="1"/>
            <a:r>
              <a:rPr lang="en-US" dirty="0"/>
              <a:t>Should we examine the accidental influence our own bias has when we are designing an algorithm</a:t>
            </a:r>
          </a:p>
        </p:txBody>
      </p:sp>
    </p:spTree>
    <p:extLst>
      <p:ext uri="{BB962C8B-B14F-4D97-AF65-F5344CB8AC3E}">
        <p14:creationId xmlns:p14="http://schemas.microsoft.com/office/powerpoint/2010/main" val="7358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3973-2BBD-F215-089B-CBBD380F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computing and ethics?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59EEC-19AD-7B9D-5713-09E757BF9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DD28-145B-960E-99DA-EBBB6E41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2ED3-65C4-476D-BB25-E7F9A7F8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Computer Ethics we mean the field of philosophy concerned with how computing professionals make decisions regarding professional and social conduct</a:t>
            </a:r>
          </a:p>
        </p:txBody>
      </p:sp>
    </p:spTree>
    <p:extLst>
      <p:ext uri="{BB962C8B-B14F-4D97-AF65-F5344CB8AC3E}">
        <p14:creationId xmlns:p14="http://schemas.microsoft.com/office/powerpoint/2010/main" val="235025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DD28-145B-960E-99DA-EBBB6E41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2ED3-65C4-476D-BB25-E7F9A7F8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Computer Ethics we mean the field of philosophy concerned with how computing professionals make decisions regarding professional and social conduct</a:t>
            </a:r>
          </a:p>
          <a:p>
            <a:r>
              <a:rPr lang="en-US" dirty="0"/>
              <a:t>Should we care about this, or just focus on programming?</a:t>
            </a:r>
          </a:p>
        </p:txBody>
      </p:sp>
    </p:spTree>
    <p:extLst>
      <p:ext uri="{BB962C8B-B14F-4D97-AF65-F5344CB8AC3E}">
        <p14:creationId xmlns:p14="http://schemas.microsoft.com/office/powerpoint/2010/main" val="338447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A88A-36DB-2A03-4151-E6CD6730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Categories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CD8E-6DC4-0352-1434-EDC35A9E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Hacking</a:t>
            </a:r>
          </a:p>
        </p:txBody>
      </p:sp>
    </p:spTree>
    <p:extLst>
      <p:ext uri="{BB962C8B-B14F-4D97-AF65-F5344CB8AC3E}">
        <p14:creationId xmlns:p14="http://schemas.microsoft.com/office/powerpoint/2010/main" val="289397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A88A-36DB-2A03-4151-E6CD6730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Categories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CD8E-6DC4-0352-1434-EDC35A9E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Hacking</a:t>
            </a:r>
          </a:p>
          <a:p>
            <a:pPr lvl="1"/>
            <a:r>
              <a:rPr lang="en-US"/>
              <a:t>”</a:t>
            </a:r>
            <a:r>
              <a:rPr lang="en-US" dirty="0"/>
              <a:t>Ethical Hacking” vs Black Hat Hacking</a:t>
            </a:r>
          </a:p>
          <a:p>
            <a:pPr lvl="1"/>
            <a:r>
              <a:rPr lang="en-US" dirty="0"/>
              <a:t>Are there ethical issues with organizations like WikiLeaks?</a:t>
            </a:r>
          </a:p>
        </p:txBody>
      </p:sp>
    </p:spTree>
    <p:extLst>
      <p:ext uri="{BB962C8B-B14F-4D97-AF65-F5344CB8AC3E}">
        <p14:creationId xmlns:p14="http://schemas.microsoft.com/office/powerpoint/2010/main" val="119969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A88A-36DB-2A03-4151-E6CD6730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Categories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CD8E-6DC4-0352-1434-EDC35A9E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Hacking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Intellectual Property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6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A88A-36DB-2A03-4151-E6CD6730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Categories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CD8E-6DC4-0352-1434-EDC35A9E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Hacking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Intellectual Property</a:t>
            </a:r>
          </a:p>
          <a:p>
            <a:pPr lvl="1"/>
            <a:r>
              <a:rPr lang="en-US" dirty="0"/>
              <a:t>Stealing Intellectual property use to be obvious</a:t>
            </a:r>
          </a:p>
          <a:p>
            <a:pPr lvl="1"/>
            <a:r>
              <a:rPr lang="en-US" dirty="0"/>
              <a:t>Stealing vs Pirating</a:t>
            </a:r>
          </a:p>
          <a:p>
            <a:pPr lvl="1"/>
            <a:r>
              <a:rPr lang="en-US" dirty="0"/>
              <a:t>Who owns a program?</a:t>
            </a:r>
          </a:p>
        </p:txBody>
      </p:sp>
    </p:spTree>
    <p:extLst>
      <p:ext uri="{BB962C8B-B14F-4D97-AF65-F5344CB8AC3E}">
        <p14:creationId xmlns:p14="http://schemas.microsoft.com/office/powerpoint/2010/main" val="297731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A88A-36DB-2A03-4151-E6CD6730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Categories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CD8E-6DC4-0352-1434-EDC35A9E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Hacking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Intellectual Property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Privacy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26258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294</Words>
  <Application>Microsoft Macintosh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Goudy Old Style</vt:lpstr>
      <vt:lpstr>Univers Light</vt:lpstr>
      <vt:lpstr>PoiseVTI</vt:lpstr>
      <vt:lpstr>Ethics and Computing</vt:lpstr>
      <vt:lpstr>What do we mean by computing and ethics?</vt:lpstr>
      <vt:lpstr>Computer Ethics</vt:lpstr>
      <vt:lpstr>Computer Ethics</vt:lpstr>
      <vt:lpstr>Five Categories to consider</vt:lpstr>
      <vt:lpstr>Five Categories to consider</vt:lpstr>
      <vt:lpstr>Five Categories to consider</vt:lpstr>
      <vt:lpstr>Five Categories to consider</vt:lpstr>
      <vt:lpstr>Five Categories to consider</vt:lpstr>
      <vt:lpstr>Five Categories to consider</vt:lpstr>
      <vt:lpstr>Five Categories to consider</vt:lpstr>
      <vt:lpstr>Five Categories to consider</vt:lpstr>
      <vt:lpstr>Five Categories to consider</vt:lpstr>
      <vt:lpstr>Five Categories to consider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and Computing</dc:title>
  <dc:creator>Goble, William</dc:creator>
  <cp:lastModifiedBy>Goble, William</cp:lastModifiedBy>
  <cp:revision>1</cp:revision>
  <dcterms:created xsi:type="dcterms:W3CDTF">2024-02-19T15:45:30Z</dcterms:created>
  <dcterms:modified xsi:type="dcterms:W3CDTF">2024-02-19T16:13:34Z</dcterms:modified>
</cp:coreProperties>
</file>