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9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7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5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6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7DE030-5B33-A7C8-8262-B577A5D34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Benefits of writing 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CF232-E65C-FE68-C258-17E06C0D1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B1E067EE-59CA-9A91-4E41-6CFCA989E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0" r="20826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7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5CA-9A35-0D16-0AD3-72DF616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four key benefits to writing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6B07-FF48-B59E-D876-DA201EE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When we write our own functions, it can be easier to understand what a program is doing as long as we name our functions accordingly</a:t>
            </a:r>
          </a:p>
          <a:p>
            <a:pPr lvl="1"/>
            <a:r>
              <a:rPr lang="en-US" dirty="0"/>
              <a:t>It’s easier to read a function name than it is to read a block of code and try to decipher what it is doing</a:t>
            </a:r>
          </a:p>
        </p:txBody>
      </p:sp>
    </p:spTree>
    <p:extLst>
      <p:ext uri="{BB962C8B-B14F-4D97-AF65-F5344CB8AC3E}">
        <p14:creationId xmlns:p14="http://schemas.microsoft.com/office/powerpoint/2010/main" val="140087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5CA-9A35-0D16-0AD3-72DF616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four key benefits to writing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6B07-FF48-B59E-D876-DA201EE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pPr lvl="1"/>
            <a:r>
              <a:rPr lang="en-US" dirty="0"/>
              <a:t>Once we have functions written, we can easily reuse the code by just calling the function name whenever we need them</a:t>
            </a:r>
          </a:p>
          <a:p>
            <a:pPr lvl="1"/>
            <a:r>
              <a:rPr lang="en-US" dirty="0"/>
              <a:t>This prevents us from increasing the size of our program by having the same code block in multiple places</a:t>
            </a:r>
          </a:p>
        </p:txBody>
      </p:sp>
    </p:spTree>
    <p:extLst>
      <p:ext uri="{BB962C8B-B14F-4D97-AF65-F5344CB8AC3E}">
        <p14:creationId xmlns:p14="http://schemas.microsoft.com/office/powerpoint/2010/main" val="26871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5CA-9A35-0D16-0AD3-72DF616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four key benefits to writing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6B07-FF48-B59E-D876-DA201EE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Maintainability</a:t>
            </a:r>
          </a:p>
          <a:p>
            <a:pPr lvl="1"/>
            <a:r>
              <a:rPr lang="en-US" dirty="0"/>
              <a:t>If our functions contain errors, once we fix them then it will resolve issues wherever we call the function in our code</a:t>
            </a:r>
          </a:p>
        </p:txBody>
      </p:sp>
    </p:spTree>
    <p:extLst>
      <p:ext uri="{BB962C8B-B14F-4D97-AF65-F5344CB8AC3E}">
        <p14:creationId xmlns:p14="http://schemas.microsoft.com/office/powerpoint/2010/main" val="17013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5CA-9A35-0D16-0AD3-72DF616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four key benefits to writing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6B07-FF48-B59E-D876-DA201EE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Problem Solving</a:t>
            </a:r>
          </a:p>
          <a:p>
            <a:pPr lvl="1"/>
            <a:r>
              <a:rPr lang="en-US" dirty="0"/>
              <a:t>We can take a big task and break it down into smaller sections</a:t>
            </a:r>
          </a:p>
          <a:p>
            <a:pPr lvl="1"/>
            <a:r>
              <a:rPr lang="en-US" dirty="0"/>
              <a:t>We can write </a:t>
            </a:r>
            <a:r>
              <a:rPr lang="en-US" i="1" dirty="0"/>
              <a:t>helper functions</a:t>
            </a:r>
            <a:r>
              <a:rPr lang="en-US" dirty="0"/>
              <a:t> which aid in this step</a:t>
            </a:r>
          </a:p>
          <a:p>
            <a:pPr lvl="2"/>
            <a:r>
              <a:rPr lang="en-US" dirty="0"/>
              <a:t>A helper function is a smaller function that is used within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0568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1E-5828-83B8-138D-76FB4393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C719-8ABC-E5B0-39E7-B1448A034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fruitful function with the signature reverse(str), which takes in a string str and returns the reverse of that string</a:t>
            </a:r>
          </a:p>
        </p:txBody>
      </p:sp>
    </p:spTree>
    <p:extLst>
      <p:ext uri="{BB962C8B-B14F-4D97-AF65-F5344CB8AC3E}">
        <p14:creationId xmlns:p14="http://schemas.microsoft.com/office/powerpoint/2010/main" val="9057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B7CFC-5B5E-C27A-E78E-D6E0D266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2a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D2EC-D0B6-2381-5DD9-B9D89C80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58" y="1595776"/>
            <a:ext cx="10971795" cy="4488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Translate the following pseudo-code into Python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pigLatin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result = empty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letter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word is vowel: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result = word + “way”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result = remove first letter of word, add it to the end of 			   the word, and then add “ay”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result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57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1E-5828-83B8-138D-76FB4393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C719-8ABC-E5B0-39E7-B1448A034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Rewrite the function from Example 2a, but now have it use a helper function named </a:t>
            </a:r>
            <a:r>
              <a:rPr lang="en-US" dirty="0" err="1"/>
              <a:t>isVowel</a:t>
            </a:r>
            <a:r>
              <a:rPr lang="en-US" dirty="0"/>
              <a:t>, which returns whether or not a given letter is a vowel</a:t>
            </a:r>
          </a:p>
        </p:txBody>
      </p:sp>
    </p:spTree>
    <p:extLst>
      <p:ext uri="{BB962C8B-B14F-4D97-AF65-F5344CB8AC3E}">
        <p14:creationId xmlns:p14="http://schemas.microsoft.com/office/powerpoint/2010/main" val="37524452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Neue Haas Grotesk Text Pro</vt:lpstr>
      <vt:lpstr>PunchcardVTI</vt:lpstr>
      <vt:lpstr>Benefits of writing our own functions</vt:lpstr>
      <vt:lpstr>There are four key benefits to writing our own functions</vt:lpstr>
      <vt:lpstr>There are four key benefits to writing our own functions</vt:lpstr>
      <vt:lpstr>There are four key benefits to writing our own functions</vt:lpstr>
      <vt:lpstr>There are four key benefits to writing our own functions</vt:lpstr>
      <vt:lpstr>Example 1</vt:lpstr>
      <vt:lpstr>Example 2a</vt:lpstr>
      <vt:lpstr>Example 2b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writing our own functions</dc:title>
  <dc:creator>Goble, William</dc:creator>
  <cp:lastModifiedBy>Goble, William</cp:lastModifiedBy>
  <cp:revision>1</cp:revision>
  <dcterms:created xsi:type="dcterms:W3CDTF">2024-02-21T15:54:21Z</dcterms:created>
  <dcterms:modified xsi:type="dcterms:W3CDTF">2024-02-21T16:36:53Z</dcterms:modified>
</cp:coreProperties>
</file>