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7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6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4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1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9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1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4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5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F7400E4B-999F-0351-20E4-C5EA5A3D8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1204" r="-1" b="4972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FCC5-F9CE-4CF6-9CC6-9F13C0079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43098"/>
            <a:ext cx="5410200" cy="31842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Pair Programming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26650-B0AC-EA7A-4849-651435ECB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7411" y="5390539"/>
            <a:ext cx="5250013" cy="63424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Presented by Prof. Goble and Mr. Fox Becker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80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F949-F923-D15A-6A0A-224AE2D0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each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4EB0-56DE-17A2-259D-54038EF7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Teamwork is an essential skill</a:t>
            </a:r>
          </a:p>
          <a:p>
            <a:r>
              <a:rPr lang="en-US" dirty="0"/>
              <a:t>Most software is developed by teams</a:t>
            </a:r>
          </a:p>
          <a:p>
            <a:pPr lvl="1"/>
            <a:r>
              <a:rPr lang="en-US" dirty="0"/>
              <a:t>Knowing how to work with others is essential</a:t>
            </a:r>
          </a:p>
          <a:p>
            <a:r>
              <a:rPr lang="en-US" dirty="0"/>
              <a:t>In order to foster this skill, we will use 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172851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1587-1E78-A857-37A6-0503A38C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pair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7952-CC09-B8D9-0E96-3A7A05F9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Pair Programming</a:t>
            </a:r>
            <a:r>
              <a:rPr lang="en-US" dirty="0"/>
              <a:t> is a software development technique in which two programmers work together at one workstation</a:t>
            </a:r>
          </a:p>
          <a:p>
            <a:r>
              <a:rPr lang="en-US" dirty="0"/>
              <a:t>There are two roles in pair programming</a:t>
            </a:r>
          </a:p>
          <a:p>
            <a:pPr lvl="1"/>
            <a:r>
              <a:rPr lang="en-US" dirty="0"/>
              <a:t>The programmer who </a:t>
            </a:r>
            <a:r>
              <a:rPr lang="en-US" i="1" dirty="0"/>
              <a:t>writes</a:t>
            </a:r>
            <a:r>
              <a:rPr lang="en-US" dirty="0"/>
              <a:t> the code is called the </a:t>
            </a:r>
            <a:r>
              <a:rPr lang="en-US" b="1" dirty="0"/>
              <a:t>driver</a:t>
            </a:r>
          </a:p>
          <a:p>
            <a:pPr lvl="2"/>
            <a:r>
              <a:rPr lang="en-US" dirty="0"/>
              <a:t>The driver is looking at direct implementation</a:t>
            </a:r>
          </a:p>
          <a:p>
            <a:pPr lvl="1"/>
            <a:r>
              <a:rPr lang="en-US" dirty="0"/>
              <a:t>The programmer who </a:t>
            </a:r>
            <a:r>
              <a:rPr lang="en-US" i="1" dirty="0"/>
              <a:t>directs/reviews</a:t>
            </a:r>
            <a:r>
              <a:rPr lang="en-US" dirty="0"/>
              <a:t> the code is the </a:t>
            </a:r>
            <a:r>
              <a:rPr lang="en-US" b="1" dirty="0"/>
              <a:t>navigator</a:t>
            </a:r>
            <a:endParaRPr lang="en-US" dirty="0"/>
          </a:p>
          <a:p>
            <a:pPr lvl="2"/>
            <a:r>
              <a:rPr lang="en-US" dirty="0"/>
              <a:t>The navigator is looking at the big picture for how to solve the problem ahead of the team</a:t>
            </a:r>
          </a:p>
          <a:p>
            <a:r>
              <a:rPr lang="en-US" dirty="0"/>
              <a:t>For Pair Programming to work, communication is key</a:t>
            </a:r>
          </a:p>
          <a:p>
            <a:r>
              <a:rPr lang="en-US" dirty="0"/>
              <a:t>Be sure to switch roles often</a:t>
            </a:r>
          </a:p>
        </p:txBody>
      </p:sp>
    </p:spTree>
    <p:extLst>
      <p:ext uri="{BB962C8B-B14F-4D97-AF65-F5344CB8AC3E}">
        <p14:creationId xmlns:p14="http://schemas.microsoft.com/office/powerpoint/2010/main" val="116616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3D75-06B4-903F-FDA1-E566B8B7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9AC4E-2599-5F9A-5736-8951FEEE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driver is the one controlling the main actions of the computer</a:t>
            </a:r>
          </a:p>
          <a:p>
            <a:pPr lvl="1"/>
            <a:r>
              <a:rPr lang="en-US" dirty="0"/>
              <a:t>This means the mouse and keyboard</a:t>
            </a:r>
          </a:p>
          <a:p>
            <a:r>
              <a:rPr lang="en-US" dirty="0"/>
              <a:t>As the driver works, they should be explaining their thought process to the navigator</a:t>
            </a:r>
          </a:p>
          <a:p>
            <a:r>
              <a:rPr lang="en-US" dirty="0"/>
              <a:t>As the driver, you should not be doing all the work, you should be listening and discussing with your partner</a:t>
            </a:r>
          </a:p>
        </p:txBody>
      </p:sp>
    </p:spTree>
    <p:extLst>
      <p:ext uri="{BB962C8B-B14F-4D97-AF65-F5344CB8AC3E}">
        <p14:creationId xmlns:p14="http://schemas.microsoft.com/office/powerpoint/2010/main" val="32201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31D9-A81E-BDB1-BF56-D5878606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Navigator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FD6C-C5EA-D7DA-09FE-74A6C03E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navigator helps the driver by answering their questions and pointing out potential errors in the code</a:t>
            </a:r>
          </a:p>
          <a:p>
            <a:r>
              <a:rPr lang="en-US" dirty="0"/>
              <a:t>You should </a:t>
            </a:r>
            <a:r>
              <a:rPr lang="en-US" i="1" dirty="0"/>
              <a:t>not</a:t>
            </a:r>
            <a:r>
              <a:rPr lang="en-US" dirty="0"/>
              <a:t> just be sitting idle while your partner programs everything</a:t>
            </a:r>
          </a:p>
          <a:p>
            <a:r>
              <a:rPr lang="en-US" dirty="0"/>
              <a:t>You should be thinking about what needs to be done next to solve the problem you are working on</a:t>
            </a:r>
          </a:p>
          <a:p>
            <a:r>
              <a:rPr lang="en-US" dirty="0"/>
              <a:t>Similar to when in a car, no one likes a back seat driver</a:t>
            </a:r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just dictate what your driver should be typing</a:t>
            </a:r>
          </a:p>
          <a:p>
            <a:pPr lvl="1"/>
            <a:r>
              <a:rPr lang="en-US" dirty="0"/>
              <a:t>Do </a:t>
            </a:r>
            <a:r>
              <a:rPr lang="en-US" i="1" dirty="0"/>
              <a:t>not </a:t>
            </a:r>
            <a:r>
              <a:rPr lang="en-US" dirty="0"/>
              <a:t>try to take control over the mouse and keyboard</a:t>
            </a:r>
          </a:p>
        </p:txBody>
      </p:sp>
    </p:spTree>
    <p:extLst>
      <p:ext uri="{BB962C8B-B14F-4D97-AF65-F5344CB8AC3E}">
        <p14:creationId xmlns:p14="http://schemas.microsoft.com/office/powerpoint/2010/main" val="316486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48D0-459C-0FF9-2514-953C1AC5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pair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71BF-19FC-EAA2-86AC-2AFF5D3D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 teammate who can look over your code helps reduce the number of errors that appear in your code</a:t>
            </a:r>
          </a:p>
          <a:p>
            <a:r>
              <a:rPr lang="en-US" dirty="0"/>
              <a:t>A good sign that you understand the material is your ability to explain the concepts to others</a:t>
            </a:r>
          </a:p>
        </p:txBody>
      </p:sp>
    </p:spTree>
    <p:extLst>
      <p:ext uri="{BB962C8B-B14F-4D97-AF65-F5344CB8AC3E}">
        <p14:creationId xmlns:p14="http://schemas.microsoft.com/office/powerpoint/2010/main" val="251415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679F-FE66-081C-075C-723D8ACD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C327-3037-C3B9-0DBC-6EA413421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one computer with a shared screen</a:t>
            </a:r>
          </a:p>
          <a:p>
            <a:r>
              <a:rPr lang="en-US" dirty="0"/>
              <a:t>Switch roles frequently</a:t>
            </a:r>
          </a:p>
          <a:p>
            <a:pPr lvl="1"/>
            <a:r>
              <a:rPr lang="en-US" dirty="0"/>
              <a:t>About every 20 to 30 minutes</a:t>
            </a:r>
          </a:p>
          <a:p>
            <a:pPr lvl="1"/>
            <a:r>
              <a:rPr lang="en-US" dirty="0"/>
              <a:t>At the beginning of the semester I will audibly remind you to do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7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A8E-9C51-FE48-6D7C-56E342E8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Immediately after the 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4B82-734D-EE9D-36F6-E63B0CC2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the code via email so that both partners have the same version of the code</a:t>
            </a:r>
          </a:p>
          <a:p>
            <a:r>
              <a:rPr lang="en-US" dirty="0"/>
              <a:t>Agree on the method of future collaboration</a:t>
            </a:r>
          </a:p>
          <a:p>
            <a:pPr lvl="1"/>
            <a:r>
              <a:rPr lang="en-US" dirty="0"/>
              <a:t>Meet at the library, coffee shop, etc.</a:t>
            </a:r>
          </a:p>
          <a:p>
            <a:pPr lvl="1"/>
            <a:r>
              <a:rPr lang="en-US" dirty="0"/>
              <a:t>Work together over </a:t>
            </a:r>
            <a:r>
              <a:rPr lang="en-US" dirty="0" err="1"/>
              <a:t>Fimetime</a:t>
            </a:r>
            <a:r>
              <a:rPr lang="en-US" dirty="0"/>
              <a:t>, Zoom, or Discord</a:t>
            </a:r>
          </a:p>
          <a:p>
            <a:r>
              <a:rPr lang="en-US" dirty="0"/>
              <a:t>Set a time to meet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97689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4BE5-0C08-0B72-BCC3-0B1F13CD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rest of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FD3E-60B9-256C-4468-D98380CA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agreed upon method to meet and finish your work</a:t>
            </a:r>
          </a:p>
          <a:p>
            <a:r>
              <a:rPr lang="en-US" dirty="0"/>
              <a:t>The lab documents should be co-authored and the content should be agreed by both members of the team</a:t>
            </a:r>
          </a:p>
          <a:p>
            <a:r>
              <a:rPr lang="en-US" dirty="0"/>
              <a:t>One student will submit the lab files, but it should include both of your names</a:t>
            </a:r>
          </a:p>
        </p:txBody>
      </p:sp>
    </p:spTree>
    <p:extLst>
      <p:ext uri="{BB962C8B-B14F-4D97-AF65-F5344CB8AC3E}">
        <p14:creationId xmlns:p14="http://schemas.microsoft.com/office/powerpoint/2010/main" val="118682913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461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Franklin Gothic Heavy</vt:lpstr>
      <vt:lpstr>StreetscapeVTI</vt:lpstr>
      <vt:lpstr>Pair Programming</vt:lpstr>
      <vt:lpstr>Purpose of each lab</vt:lpstr>
      <vt:lpstr>What is pair programming?</vt:lpstr>
      <vt:lpstr>The Driver</vt:lpstr>
      <vt:lpstr>The Navigator</vt:lpstr>
      <vt:lpstr>Why use pair programming?</vt:lpstr>
      <vt:lpstr>During the lab session</vt:lpstr>
      <vt:lpstr>Immediately after the lab session</vt:lpstr>
      <vt:lpstr>For the rest of the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Programming</dc:title>
  <dc:creator>Goble, William</dc:creator>
  <cp:lastModifiedBy>Goble, William</cp:lastModifiedBy>
  <cp:revision>5</cp:revision>
  <dcterms:created xsi:type="dcterms:W3CDTF">2024-01-23T19:09:49Z</dcterms:created>
  <dcterms:modified xsi:type="dcterms:W3CDTF">2024-01-30T17:14:46Z</dcterms:modified>
</cp:coreProperties>
</file>