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6327"/>
  </p:normalViewPr>
  <p:slideViewPr>
    <p:cSldViewPr snapToGrid="0">
      <p:cViewPr varScale="1">
        <p:scale>
          <a:sx n="157" d="100"/>
          <a:sy n="15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1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30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3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9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55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6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4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3CE2E753-C0BC-A53E-86B1-FE78E6A6B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8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BD2F7-317E-D266-1A7F-9C032A183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pPr algn="just"/>
            <a:r>
              <a:rPr lang="en-US" sz="4200" dirty="0">
                <a:solidFill>
                  <a:srgbClr val="FFFFFF"/>
                </a:solidFill>
              </a:rPr>
              <a:t>More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0F989-2217-A51F-87DF-93244507E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1" y="4189945"/>
            <a:ext cx="4092525" cy="2292581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FFFFFF"/>
              </a:solidFill>
            </a:endParaRPr>
          </a:p>
          <a:p>
            <a:pPr algn="just"/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FFFF"/>
                </a:solidFill>
              </a:rPr>
              <a:t>Presented by Prof. Goble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Dickinson College 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Spring 2024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71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1F1D-FAE4-C42B-B366-B9647D3F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07AF-C9C9-1841-62F0-2FC5B56B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15D0-A2A2-A4C8-DCC2-B62E517F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7A0F-6108-A914-A219-F0961BEB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module</a:t>
            </a:r>
            <a:r>
              <a:rPr lang="en-US" dirty="0"/>
              <a:t> is a file that contains a collection of related functions</a:t>
            </a:r>
          </a:p>
          <a:p>
            <a:r>
              <a:rPr lang="en-US" dirty="0"/>
              <a:t>Before we can use the functions in a module, we have to import it using the </a:t>
            </a:r>
            <a:r>
              <a:rPr lang="en-US" b="1" dirty="0"/>
              <a:t>import statement</a:t>
            </a:r>
            <a:endParaRPr lang="en-US" dirty="0"/>
          </a:p>
          <a:p>
            <a:r>
              <a:rPr lang="en-US" dirty="0"/>
              <a:t>Modules can contain functions and variables related to a given subject</a:t>
            </a:r>
          </a:p>
          <a:p>
            <a:pPr lvl="1"/>
            <a:r>
              <a:rPr lang="en-US" dirty="0"/>
              <a:t>To access one of the functions you have to specify the name of the module and the name of the function separated by a dot (the period)</a:t>
            </a:r>
          </a:p>
          <a:p>
            <a:pPr lvl="2"/>
            <a:r>
              <a:rPr lang="en-US" dirty="0"/>
              <a:t>This notation is called </a:t>
            </a:r>
            <a:r>
              <a:rPr lang="en-US" b="1" dirty="0"/>
              <a:t>dot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9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EF50-F667-DDBC-A642-9855A39C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81C8-073B-3715-CF65-117CA8A78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0370-8976-695F-B015-54CB3A0D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27F48-6704-72DB-BFDB-C903CA67D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497-F5B3-ED8F-179A-149331EB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C980-DA7F-79EC-D09E-DF4815DA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only want to import a few functions or variables from a module, we can use the following import format</a:t>
            </a:r>
          </a:p>
          <a:p>
            <a:pPr lvl="1"/>
            <a:r>
              <a:rPr lang="en-US" dirty="0"/>
              <a:t>from module import func1, func2</a:t>
            </a:r>
          </a:p>
          <a:p>
            <a:r>
              <a:rPr lang="en-US" dirty="0"/>
              <a:t>If we wanted to import </a:t>
            </a:r>
            <a:r>
              <a:rPr lang="en-US" i="1" dirty="0"/>
              <a:t>everything</a:t>
            </a:r>
            <a:r>
              <a:rPr lang="en-US" dirty="0"/>
              <a:t> from the module, but not use the dot notation, then we can use the following</a:t>
            </a:r>
          </a:p>
          <a:p>
            <a:pPr lvl="1"/>
            <a:r>
              <a:rPr lang="en-US" dirty="0"/>
              <a:t>from module import *</a:t>
            </a:r>
          </a:p>
          <a:p>
            <a:r>
              <a:rPr lang="en-US" dirty="0"/>
              <a:t>Why would we use the dot notation?</a:t>
            </a:r>
          </a:p>
        </p:txBody>
      </p:sp>
    </p:spTree>
    <p:extLst>
      <p:ext uri="{BB962C8B-B14F-4D97-AF65-F5344CB8AC3E}">
        <p14:creationId xmlns:p14="http://schemas.microsoft.com/office/powerpoint/2010/main" val="4652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9C7E-42A8-0EF4-66BD-4AEED2BBF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0CC-9DDD-A286-1B89-8883EE79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FEC4-BCCE-F5D1-2583-50ED3394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only want to import a few functions or variables from a module, we can use the following import format</a:t>
            </a:r>
          </a:p>
          <a:p>
            <a:pPr lvl="1"/>
            <a:r>
              <a:rPr lang="en-US" dirty="0"/>
              <a:t>from module import func1, func2</a:t>
            </a:r>
          </a:p>
          <a:p>
            <a:r>
              <a:rPr lang="en-US" dirty="0"/>
              <a:t>If we wanted to import </a:t>
            </a:r>
            <a:r>
              <a:rPr lang="en-US" i="1" dirty="0"/>
              <a:t>everything</a:t>
            </a:r>
            <a:r>
              <a:rPr lang="en-US" dirty="0"/>
              <a:t> from the module, but not use the dot notation, then we can use the following</a:t>
            </a:r>
          </a:p>
          <a:p>
            <a:pPr lvl="1"/>
            <a:r>
              <a:rPr lang="en-US" dirty="0"/>
              <a:t>from module import *</a:t>
            </a:r>
          </a:p>
          <a:p>
            <a:r>
              <a:rPr lang="en-US" dirty="0"/>
              <a:t>Why would we use the dot notation?</a:t>
            </a:r>
          </a:p>
          <a:p>
            <a:r>
              <a:rPr lang="en-US" dirty="0"/>
              <a:t>If we want to save time while using dot notation, then we can use the </a:t>
            </a:r>
            <a:r>
              <a:rPr lang="en-US" i="1" dirty="0"/>
              <a:t>as</a:t>
            </a:r>
            <a:r>
              <a:rPr lang="en-US" dirty="0"/>
              <a:t> keyword to abbreviate what the module is called in our program</a:t>
            </a:r>
          </a:p>
        </p:txBody>
      </p:sp>
    </p:spTree>
    <p:extLst>
      <p:ext uri="{BB962C8B-B14F-4D97-AF65-F5344CB8AC3E}">
        <p14:creationId xmlns:p14="http://schemas.microsoft.com/office/powerpoint/2010/main" val="36848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3B8-B87B-5170-A463-EA87D9FB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8311-DB51-A860-F66B-B5C7ED0B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functions</a:t>
            </a:r>
          </a:p>
          <a:p>
            <a:r>
              <a:rPr lang="en-US" dirty="0"/>
              <a:t>Print Statements</a:t>
            </a:r>
          </a:p>
          <a:p>
            <a:r>
              <a:rPr lang="en-US" dirty="0"/>
              <a:t>Type Conversions</a:t>
            </a:r>
          </a:p>
          <a:p>
            <a:pPr lvl="1"/>
            <a:r>
              <a:rPr lang="en-US" dirty="0"/>
              <a:t>Integer Conversion</a:t>
            </a:r>
          </a:p>
          <a:p>
            <a:pPr lvl="1"/>
            <a:r>
              <a:rPr lang="en-US" dirty="0"/>
              <a:t>String Conversion</a:t>
            </a:r>
          </a:p>
          <a:p>
            <a:pPr lvl="1"/>
            <a:r>
              <a:rPr lang="en-US" dirty="0"/>
              <a:t>Float Conversion</a:t>
            </a:r>
          </a:p>
        </p:txBody>
      </p:sp>
    </p:spTree>
    <p:extLst>
      <p:ext uri="{BB962C8B-B14F-4D97-AF65-F5344CB8AC3E}">
        <p14:creationId xmlns:p14="http://schemas.microsoft.com/office/powerpoint/2010/main" val="206108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2626-E9D9-58BF-EEA6-ACA79924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8A36-F283-FD2F-CC4B-FC29839E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0657-C5D5-6272-D1E8-53DC2D457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F0A3-2602-BF0C-5ECF-75E177F5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84E7-F7AF-D4D2-9987-08C5336B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 – Returns the absolute value of a number x</a:t>
            </a:r>
          </a:p>
          <a:p>
            <a:r>
              <a:rPr lang="en-US" dirty="0"/>
              <a:t>max(a,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5338E-89D5-C0B8-3E7C-EB92C12FE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70A2-42B0-C8A2-95BC-2D496C8D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9D48-ED61-6466-3ABF-6F52A7D6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 – Returns the absolute value of a number x</a:t>
            </a:r>
          </a:p>
          <a:p>
            <a:r>
              <a:rPr lang="en-US" dirty="0"/>
              <a:t>max(a, b) – Returns the largest item between a and b</a:t>
            </a:r>
          </a:p>
          <a:p>
            <a:r>
              <a:rPr lang="en-US" dirty="0"/>
              <a:t>min(a,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1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7FE1A-A781-EB84-35D4-A76A3695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F383-A1CD-3B14-39BF-ED9658F2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B1DD-78B1-F663-F503-BE962622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 – Returns the absolute value of a number x</a:t>
            </a:r>
          </a:p>
          <a:p>
            <a:r>
              <a:rPr lang="en-US" dirty="0"/>
              <a:t>max(a, b) – Returns the largest item between a and b</a:t>
            </a:r>
          </a:p>
          <a:p>
            <a:r>
              <a:rPr lang="en-US" dirty="0"/>
              <a:t>min(a, b) – Returns the smallest item between a and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3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18CD-22DD-738F-E4DF-3AF2672C4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523B-6899-172E-89A6-DA02D8B4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0D8C-6FA2-BECF-81CE-CD55EF45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 – Returns the absolute value of a number x</a:t>
            </a:r>
          </a:p>
          <a:p>
            <a:r>
              <a:rPr lang="en-US" dirty="0"/>
              <a:t>max(a, b) – Returns the largest item between a and b</a:t>
            </a:r>
          </a:p>
          <a:p>
            <a:r>
              <a:rPr lang="en-US" dirty="0"/>
              <a:t>min(a, b) – Returns the smallest item between a and b</a:t>
            </a:r>
          </a:p>
          <a:p>
            <a:r>
              <a:rPr lang="en-US" dirty="0"/>
              <a:t>pow(a,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EB930-A449-B758-6576-D593F380A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9BB6-E6F4-B12C-EC56-8452D6AB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9323-BB6D-FB77-5F86-B2B11DFA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 – Returns the absolute value of a number x</a:t>
            </a:r>
          </a:p>
          <a:p>
            <a:r>
              <a:rPr lang="en-US" dirty="0"/>
              <a:t>max(a, b) – Returns the largest item between a and b</a:t>
            </a:r>
          </a:p>
          <a:p>
            <a:r>
              <a:rPr lang="en-US" dirty="0"/>
              <a:t>min(a, b) – Returns the smallest item between a and b</a:t>
            </a:r>
          </a:p>
          <a:p>
            <a:r>
              <a:rPr lang="en-US" dirty="0"/>
              <a:t>pow(a, b) – Returns the value of a to the power of b</a:t>
            </a:r>
          </a:p>
          <a:p>
            <a:r>
              <a:rPr lang="en-US" dirty="0"/>
              <a:t>round(x)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9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F85DE-EFE7-D08A-E6BA-BBFAD04E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A5F6-5F89-CEA5-3DF2-DF86C2D2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E16B-6E40-6DC0-9ECD-55F4A4CC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 – Returns the absolute value of a number x</a:t>
            </a:r>
          </a:p>
          <a:p>
            <a:r>
              <a:rPr lang="en-US" dirty="0"/>
              <a:t>max(a, b) – Returns the largest item between a and b</a:t>
            </a:r>
          </a:p>
          <a:p>
            <a:r>
              <a:rPr lang="en-US" dirty="0"/>
              <a:t>min(a, b) – Returns the smallest item between a and b</a:t>
            </a:r>
          </a:p>
          <a:p>
            <a:r>
              <a:rPr lang="en-US" dirty="0"/>
              <a:t>pow(a, b) – Returns the value of a to the power of b</a:t>
            </a:r>
          </a:p>
          <a:p>
            <a:r>
              <a:rPr lang="en-US" dirty="0"/>
              <a:t>round(x) – Rounds the number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308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569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ShapesVTI</vt:lpstr>
      <vt:lpstr>More Functions</vt:lpstr>
      <vt:lpstr>Built-in functions</vt:lpstr>
      <vt:lpstr>Math Functions</vt:lpstr>
      <vt:lpstr>Math Functions</vt:lpstr>
      <vt:lpstr>Math Functions</vt:lpstr>
      <vt:lpstr>Math Functions</vt:lpstr>
      <vt:lpstr>Math Functions</vt:lpstr>
      <vt:lpstr>Math Functions</vt:lpstr>
      <vt:lpstr>Math Functions</vt:lpstr>
      <vt:lpstr>External Functions</vt:lpstr>
      <vt:lpstr>Modules</vt:lpstr>
      <vt:lpstr>The Math Module</vt:lpstr>
      <vt:lpstr>The Random Module</vt:lpstr>
      <vt:lpstr>Different ways to import</vt:lpstr>
      <vt:lpstr>Different ways to 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Functions</dc:title>
  <dc:creator>Goble, William</dc:creator>
  <cp:lastModifiedBy>Goble, William</cp:lastModifiedBy>
  <cp:revision>3</cp:revision>
  <dcterms:created xsi:type="dcterms:W3CDTF">2024-01-29T15:47:17Z</dcterms:created>
  <dcterms:modified xsi:type="dcterms:W3CDTF">2024-01-30T17:14:24Z</dcterms:modified>
</cp:coreProperties>
</file>