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0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2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B8CE3-4576-F2DF-153F-7929C5C6D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Debugging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A41B-66A6-C58B-0799-46E1DC98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 Prof. Goble</a:t>
            </a:r>
            <a:endParaRPr lang="en-US"/>
          </a:p>
          <a:p>
            <a:pPr algn="l"/>
            <a:r>
              <a:rPr lang="en-US" dirty="0"/>
              <a:t>Dickinson College Spring 2024</a:t>
            </a:r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0C587CE1-8462-4D62-E3B5-00D332C91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7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4594-143C-B40D-C1A8-F03C259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Content Placeholder 4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226A3E57-388F-D239-0A77-35797E340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118" y="2659856"/>
            <a:ext cx="9021763" cy="4345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F4188-7069-EAD7-ECBC-498E7292A50D}"/>
              </a:ext>
            </a:extLst>
          </p:cNvPr>
          <p:cNvSpPr txBox="1"/>
          <p:nvPr/>
        </p:nvSpPr>
        <p:spPr>
          <a:xfrm>
            <a:off x="5000625" y="1039813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test function for the following code snippet that provides full coverage</a:t>
            </a:r>
          </a:p>
        </p:txBody>
      </p:sp>
    </p:spTree>
    <p:extLst>
      <p:ext uri="{BB962C8B-B14F-4D97-AF65-F5344CB8AC3E}">
        <p14:creationId xmlns:p14="http://schemas.microsoft.com/office/powerpoint/2010/main" val="368335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2303-5860-404B-CA58-8A9F63C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three categories of errors?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BB3A3-9614-D4D1-903A-A26C7D7BF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326A-896F-54D7-E67C-1F54B37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 code 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A837-B5C4-AE91-079D-513AF0168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what type of error(s) it contains, and state how to fix it</a:t>
            </a:r>
          </a:p>
          <a:p>
            <a:r>
              <a:rPr lang="en-US" dirty="0"/>
              <a:t>Assume that any reference to variables or functions are already defined</a:t>
            </a:r>
          </a:p>
        </p:txBody>
      </p:sp>
    </p:spTree>
    <p:extLst>
      <p:ext uri="{BB962C8B-B14F-4D97-AF65-F5344CB8AC3E}">
        <p14:creationId xmlns:p14="http://schemas.microsoft.com/office/powerpoint/2010/main" val="8032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CD2B-8358-FE2A-D84F-C08E50E1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EA5AB5E-19EE-B49A-F5F7-9A09E7A0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77" y="2455067"/>
            <a:ext cx="10814846" cy="3869532"/>
          </a:xfrm>
        </p:spPr>
      </p:pic>
    </p:spTree>
    <p:extLst>
      <p:ext uri="{BB962C8B-B14F-4D97-AF65-F5344CB8AC3E}">
        <p14:creationId xmlns:p14="http://schemas.microsoft.com/office/powerpoint/2010/main" val="66676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8048-A3EB-6D36-1F80-044FBF09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6744015-8A86-2330-3603-F64D595B0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99" y="2028662"/>
            <a:ext cx="10375601" cy="3712371"/>
          </a:xfrm>
        </p:spPr>
      </p:pic>
    </p:spTree>
    <p:extLst>
      <p:ext uri="{BB962C8B-B14F-4D97-AF65-F5344CB8AC3E}">
        <p14:creationId xmlns:p14="http://schemas.microsoft.com/office/powerpoint/2010/main" val="53362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36BD-2B8F-5A01-F6D7-CCCA7992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7BD5965-D0A5-87FF-AA4C-47016AFB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571" y="2655092"/>
            <a:ext cx="9194857" cy="3669507"/>
          </a:xfrm>
        </p:spPr>
      </p:pic>
    </p:spTree>
    <p:extLst>
      <p:ext uri="{BB962C8B-B14F-4D97-AF65-F5344CB8AC3E}">
        <p14:creationId xmlns:p14="http://schemas.microsoft.com/office/powerpoint/2010/main" val="152214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F47-F2DE-F384-6B64-FECDA590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B97C2A-7F0A-E486-84D8-A98BBD1F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898" y="2152489"/>
            <a:ext cx="9474166" cy="4172110"/>
          </a:xfrm>
        </p:spPr>
      </p:pic>
    </p:spTree>
    <p:extLst>
      <p:ext uri="{BB962C8B-B14F-4D97-AF65-F5344CB8AC3E}">
        <p14:creationId xmlns:p14="http://schemas.microsoft.com/office/powerpoint/2010/main" val="165740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7B9-8A01-71B8-3112-F9FC31A6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Statement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FDF1-37CA-AAA7-95F0-7C7C07439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1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4594-143C-B40D-C1A8-F03C259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pic>
        <p:nvPicPr>
          <p:cNvPr id="5" name="Content Placeholder 4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226A3E57-388F-D239-0A77-35797E340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118" y="2659856"/>
            <a:ext cx="9021763" cy="4345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F4188-7069-EAD7-ECBC-498E7292A50D}"/>
              </a:ext>
            </a:extLst>
          </p:cNvPr>
          <p:cNvSpPr txBox="1"/>
          <p:nvPr/>
        </p:nvSpPr>
        <p:spPr>
          <a:xfrm>
            <a:off x="5000625" y="1039813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/>
              <a:t>guardian statement(s) </a:t>
            </a:r>
            <a:r>
              <a:rPr lang="en-US" dirty="0"/>
              <a:t>to this function</a:t>
            </a:r>
          </a:p>
        </p:txBody>
      </p:sp>
    </p:spTree>
    <p:extLst>
      <p:ext uri="{BB962C8B-B14F-4D97-AF65-F5344CB8AC3E}">
        <p14:creationId xmlns:p14="http://schemas.microsoft.com/office/powerpoint/2010/main" val="204714150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89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Debugging Practice</vt:lpstr>
      <vt:lpstr>What are the three categories of errors?</vt:lpstr>
      <vt:lpstr>Consider the following code snippets</vt:lpstr>
      <vt:lpstr>Example 1</vt:lpstr>
      <vt:lpstr>Example 2</vt:lpstr>
      <vt:lpstr>Example 3</vt:lpstr>
      <vt:lpstr>Example 4</vt:lpstr>
      <vt:lpstr>Assert Statement Review</vt:lpstr>
      <vt:lpstr>Example 5</vt:lpstr>
      <vt:lpstr>Example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Practice</dc:title>
  <dc:creator>Goble, William</dc:creator>
  <cp:lastModifiedBy>Goble, William</cp:lastModifiedBy>
  <cp:revision>4</cp:revision>
  <dcterms:created xsi:type="dcterms:W3CDTF">2024-02-28T15:49:42Z</dcterms:created>
  <dcterms:modified xsi:type="dcterms:W3CDTF">2024-02-28T16:15:04Z</dcterms:modified>
</cp:coreProperties>
</file>