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48"/>
  </p:normalViewPr>
  <p:slideViewPr>
    <p:cSldViewPr snapToGrid="0">
      <p:cViewPr varScale="1">
        <p:scale>
          <a:sx n="117" d="100"/>
          <a:sy n="11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06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3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29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5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3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0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A2BD0-4AFA-AB5C-5570-8DA8420F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While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7997-039D-80A7-5A50-68B8C23F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C34D96"/>
                </a:solidFill>
              </a:rPr>
              <a:t>Presented by Prof. Goble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C34D96"/>
                </a:solidFill>
              </a:rPr>
              <a:t>Dickinson College Spring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A circular diagram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79395380-D9E7-543E-367A-9D66F090C6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01" r="-1" b="3103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D31C-B731-90B7-F543-353CE66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A03E-E15C-E60C-E569-6B9BC3136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1010-01FF-0F4E-85E9-8B1E6F45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9588-4E44-21E8-CD62-35DF254B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are a nice way to give us a way to iterate over a code snippet an indefinite number of times</a:t>
            </a:r>
          </a:p>
          <a:p>
            <a:r>
              <a:rPr lang="en-US" dirty="0"/>
              <a:t>This type of iteration also gives us more control of how our program iterates</a:t>
            </a:r>
          </a:p>
          <a:p>
            <a:r>
              <a:rPr lang="en-US" dirty="0"/>
              <a:t>A major downside is we can easily create an infinite loop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infinite loop</a:t>
            </a:r>
            <a:r>
              <a:rPr lang="en-US" dirty="0"/>
              <a:t> is a phenomena in programming when our program gets stuck within the looping operation and can cause the program to run forever (or until it crashes)</a:t>
            </a:r>
          </a:p>
          <a:p>
            <a:pPr lvl="1"/>
            <a:r>
              <a:rPr lang="en-US" dirty="0"/>
              <a:t>We can avoid infinite loops by being mindful for how we update to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3183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FCAA-17EC-3B33-F3BC-D053591A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6300-A23B-4D9D-B67E-F27B03F2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allow for a convenient way to loop over a code snippet</a:t>
            </a:r>
          </a:p>
          <a:p>
            <a:pPr lvl="1"/>
            <a:r>
              <a:rPr lang="en-US" dirty="0"/>
              <a:t>This type of iteration only works for a defined number of iteration</a:t>
            </a:r>
          </a:p>
          <a:p>
            <a:pPr lvl="1"/>
            <a:r>
              <a:rPr lang="en-US" dirty="0"/>
              <a:t>This is done by iterating over a collection</a:t>
            </a:r>
          </a:p>
          <a:p>
            <a:pPr lvl="2"/>
            <a:r>
              <a:rPr lang="en-US" dirty="0"/>
              <a:t>So far we’ve seen that we can either iterate over a range of numbers or a string</a:t>
            </a:r>
          </a:p>
          <a:p>
            <a:r>
              <a:rPr lang="en-US" dirty="0"/>
              <a:t>We can use an iteration variable to keep track of which step of the loop we are on and use this in our operations</a:t>
            </a:r>
          </a:p>
        </p:txBody>
      </p:sp>
    </p:spTree>
    <p:extLst>
      <p:ext uri="{BB962C8B-B14F-4D97-AF65-F5344CB8AC3E}">
        <p14:creationId xmlns:p14="http://schemas.microsoft.com/office/powerpoint/2010/main" val="227961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F41D-616E-C057-A307-687887A0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EB48-12B2-AFD4-AEBE-6CFF55F08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FADCC-45C3-A118-C6F2-2E90A31B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67BA-5961-5D98-2381-94733D5E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is a type of iteration that will repeat until some condition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/>
              <a:t>Basic structure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6361A1B-FE95-8DD1-ACA8-A95E9C3C2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72" y="2952377"/>
            <a:ext cx="8693051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425EC-0FB5-A97E-9E87-A32FB5CD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/>
              <a:t>While loop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7804-536F-0BA8-5A1E-FB7625EC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/>
              <a:t>The expression that we use in our loop header is a Boolean value</a:t>
            </a:r>
          </a:p>
          <a:p>
            <a:pPr lvl="1"/>
            <a:r>
              <a:rPr lang="en-US"/>
              <a:t>Meaning it is either True or False</a:t>
            </a:r>
          </a:p>
          <a:p>
            <a:r>
              <a:rPr lang="en-US"/>
              <a:t>Depending on what we want to do, this expression can vary by different while loop implementations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 descr="A black rectangle with a black border&#10;&#10;Description automatically generated">
            <a:extLst>
              <a:ext uri="{FF2B5EF4-FFF2-40B4-BE49-F238E27FC236}">
                <a16:creationId xmlns:a16="http://schemas.microsoft.com/office/drawing/2014/main" id="{EC1DA333-C2B5-DDF8-F5E0-460111E8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229688"/>
            <a:ext cx="3699934" cy="1452224"/>
          </a:xfrm>
          <a:prstGeom prst="rect">
            <a:avLst/>
          </a:prstGeom>
        </p:spPr>
      </p:pic>
      <p:pic>
        <p:nvPicPr>
          <p:cNvPr id="7" name="Picture 6" descr="A black rectangular object with green and blue text&#10;&#10;Description automatically generated">
            <a:extLst>
              <a:ext uri="{FF2B5EF4-FFF2-40B4-BE49-F238E27FC236}">
                <a16:creationId xmlns:a16="http://schemas.microsoft.com/office/drawing/2014/main" id="{F7AAB4B4-5229-E2AB-5648-11851B0E9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4176085"/>
            <a:ext cx="3699934" cy="14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0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13A-CE21-B47A-48A7-B7884D33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Occurrence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EA54-19C9-F8EB-25A7-597F97281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function which has two parameters, target and word. This function should use a while loop to count the number of times the letter target appears in the argument word. Have this function return the number of occurrences</a:t>
            </a:r>
          </a:p>
        </p:txBody>
      </p:sp>
    </p:spTree>
    <p:extLst>
      <p:ext uri="{BB962C8B-B14F-4D97-AF65-F5344CB8AC3E}">
        <p14:creationId xmlns:p14="http://schemas.microsoft.com/office/powerpoint/2010/main" val="22072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93E8-44AC-9D3A-B1C6-1E505EDD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2886-4E31-5253-2F65-66594E75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created a module named </a:t>
            </a:r>
            <a:r>
              <a:rPr lang="en-US" dirty="0" err="1"/>
              <a:t>answer.py</a:t>
            </a:r>
            <a:r>
              <a:rPr lang="en-US" dirty="0"/>
              <a:t> which contains a variable named answer. This answer relates to my </a:t>
            </a:r>
            <a:r>
              <a:rPr lang="en-US"/>
              <a:t>favorite music genre. </a:t>
            </a:r>
            <a:r>
              <a:rPr lang="en-US" dirty="0"/>
              <a:t>Write a while loop which will let a user guess what the answer is until they get it correct</a:t>
            </a:r>
          </a:p>
        </p:txBody>
      </p:sp>
    </p:spTree>
    <p:extLst>
      <p:ext uri="{BB962C8B-B14F-4D97-AF65-F5344CB8AC3E}">
        <p14:creationId xmlns:p14="http://schemas.microsoft.com/office/powerpoint/2010/main" val="197257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3322-6627-094D-6DF2-D19859FD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vs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7994-8C5D-78A1-A4C9-BD3BB45A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will run until the expression is evaluated to False</a:t>
            </a:r>
          </a:p>
          <a:p>
            <a:r>
              <a:rPr lang="en-US" dirty="0"/>
              <a:t>When we want to end the loop we can do one of two things</a:t>
            </a:r>
          </a:p>
          <a:p>
            <a:pPr lvl="1"/>
            <a:r>
              <a:rPr lang="en-US" dirty="0"/>
              <a:t>Change the expression to be false</a:t>
            </a:r>
          </a:p>
          <a:p>
            <a:pPr lvl="1"/>
            <a:r>
              <a:rPr lang="en-US" dirty="0"/>
              <a:t>Break out of the statement</a:t>
            </a:r>
          </a:p>
          <a:p>
            <a:r>
              <a:rPr lang="en-US" dirty="0"/>
              <a:t>The break statement will terminate the loop without completing the remainder of the statements in the loop</a:t>
            </a:r>
          </a:p>
        </p:txBody>
      </p:sp>
    </p:spTree>
    <p:extLst>
      <p:ext uri="{BB962C8B-B14F-4D97-AF65-F5344CB8AC3E}">
        <p14:creationId xmlns:p14="http://schemas.microsoft.com/office/powerpoint/2010/main" val="175566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3FF9-A25C-53E9-BDDB-653B1965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vs break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5AB208D-8C04-9091-0017-95A3158BAB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854947"/>
            <a:ext cx="4856163" cy="2065681"/>
          </a:xfrm>
        </p:spPr>
      </p:pic>
      <p:pic>
        <p:nvPicPr>
          <p:cNvPr id="8" name="Content Placeholder 7" descr="A black rectangular object with text&#10;&#10;Description automatically generated">
            <a:extLst>
              <a:ext uri="{FF2B5EF4-FFF2-40B4-BE49-F238E27FC236}">
                <a16:creationId xmlns:a16="http://schemas.microsoft.com/office/drawing/2014/main" id="{C7D99E45-91D3-47B0-64F6-4CB53E949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325" y="2854609"/>
            <a:ext cx="4857750" cy="2066356"/>
          </a:xfrm>
        </p:spPr>
      </p:pic>
    </p:spTree>
    <p:extLst>
      <p:ext uri="{BB962C8B-B14F-4D97-AF65-F5344CB8AC3E}">
        <p14:creationId xmlns:p14="http://schemas.microsoft.com/office/powerpoint/2010/main" val="1953961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B3025"/>
      </a:dk2>
      <a:lt2>
        <a:srgbClr val="F0F3F1"/>
      </a:lt2>
      <a:accent1>
        <a:srgbClr val="C34D96"/>
      </a:accent1>
      <a:accent2>
        <a:srgbClr val="AD3BB1"/>
      </a:accent2>
      <a:accent3>
        <a:srgbClr val="8D4DC3"/>
      </a:accent3>
      <a:accent4>
        <a:srgbClr val="5749B7"/>
      </a:accent4>
      <a:accent5>
        <a:srgbClr val="4D6FC3"/>
      </a:accent5>
      <a:accent6>
        <a:srgbClr val="3B8EB1"/>
      </a:accent6>
      <a:hlink>
        <a:srgbClr val="3F4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399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Georgia Pro Cond Light</vt:lpstr>
      <vt:lpstr>Speak Pro</vt:lpstr>
      <vt:lpstr>Wingdings 2</vt:lpstr>
      <vt:lpstr>SlateVTI</vt:lpstr>
      <vt:lpstr>While loops</vt:lpstr>
      <vt:lpstr>For Loop Review</vt:lpstr>
      <vt:lpstr>Indefinite looping</vt:lpstr>
      <vt:lpstr>While loops</vt:lpstr>
      <vt:lpstr>While loop expression</vt:lpstr>
      <vt:lpstr>Occurrence count</vt:lpstr>
      <vt:lpstr>Guessing game</vt:lpstr>
      <vt:lpstr>False vs break</vt:lpstr>
      <vt:lpstr>False vs break</vt:lpstr>
      <vt:lpstr>Pitfalls of while loops</vt:lpstr>
      <vt:lpstr>Common pitfalls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creator>Goble, William</dc:creator>
  <cp:lastModifiedBy>Goble, William</cp:lastModifiedBy>
  <cp:revision>4</cp:revision>
  <dcterms:created xsi:type="dcterms:W3CDTF">2024-03-01T15:56:45Z</dcterms:created>
  <dcterms:modified xsi:type="dcterms:W3CDTF">2024-03-04T15:58:42Z</dcterms:modified>
</cp:coreProperties>
</file>