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9" r:id="rId9"/>
    <p:sldId id="262" r:id="rId10"/>
    <p:sldId id="265" r:id="rId11"/>
    <p:sldId id="267" r:id="rId12"/>
    <p:sldId id="271" r:id="rId13"/>
    <p:sldId id="270" r:id="rId14"/>
    <p:sldId id="261" r:id="rId15"/>
    <p:sldId id="263" r:id="rId16"/>
    <p:sldId id="26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DD574-A31F-0D4E-A604-847E3C8C74E3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9D05D-66F8-7049-A28A-49295CCD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9D05D-66F8-7049-A28A-49295CCDC5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6" name="Picture 45" descr="A colorful swirls of paint&#10;&#10;Description automatically generated with medium confidence">
            <a:extLst>
              <a:ext uri="{FF2B5EF4-FFF2-40B4-BE49-F238E27FC236}">
                <a16:creationId xmlns:a16="http://schemas.microsoft.com/office/drawing/2014/main" id="{2E199EB5-2208-4877-C5D6-C41F0643D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965" r="-1" b="1378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D99947-10F3-4D64-698B-5922C56A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Error Detection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8E762-342F-541C-2226-2F3728F3F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Presented by Prof. Goble</a:t>
            </a:r>
          </a:p>
          <a:p>
            <a:r>
              <a:rPr lang="en-US">
                <a:solidFill>
                  <a:schemeClr val="tx2"/>
                </a:solidFill>
              </a:rPr>
              <a:t>Dickinson College Spring 2024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7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4BAC2B-F033-9ADB-3076-8024CB82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8104"/>
            <a:ext cx="5552414" cy="21702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Runtime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797154-C27F-C711-C98F-D74F14AA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932681"/>
            <a:ext cx="9952535" cy="179145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733671-4182-F827-A25F-E80BA3120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AC2B-F033-9ADB-3076-8024CB82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8104"/>
            <a:ext cx="5552414" cy="21702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Runtime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797154-C27F-C711-C98F-D74F14AA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932681"/>
            <a:ext cx="9952535" cy="17914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E8AD5-DF96-62D1-3BC0-92A55C71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6166" y="4124456"/>
            <a:ext cx="7333747" cy="17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7C1220-9D57-0FD0-6455-8FDBB93E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Runtime Error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40492FB-164F-4BA2-5DD9-C5B97D5A7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013" y="4230622"/>
            <a:ext cx="4787900" cy="13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6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7C1220-9D57-0FD0-6455-8FDBB93E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Runtime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4362C-48A2-B286-FC90-6288345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013" y="4230622"/>
            <a:ext cx="4787900" cy="1312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A578B-E7FE-6791-5652-DAAA9E7F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26" y="153364"/>
            <a:ext cx="11000033" cy="31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4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A10D-1C34-B14C-98D5-845CD204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5FC3-37CC-3DA7-29BB-EFEC0839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errors occur when the code is </a:t>
            </a:r>
            <a:r>
              <a:rPr lang="en-US" i="1" dirty="0"/>
              <a:t>syntactically</a:t>
            </a:r>
            <a:r>
              <a:rPr lang="en-US" dirty="0"/>
              <a:t> correct, and runs without a runtime error, but the program produces an unexpected result</a:t>
            </a:r>
          </a:p>
          <a:p>
            <a:r>
              <a:rPr lang="en-US" dirty="0"/>
              <a:t>In short, the program does </a:t>
            </a:r>
            <a:r>
              <a:rPr lang="en-US" i="1" dirty="0"/>
              <a:t>what</a:t>
            </a:r>
            <a:r>
              <a:rPr lang="en-US" dirty="0"/>
              <a:t> I tell it to do, </a:t>
            </a:r>
            <a:r>
              <a:rPr lang="en-US" i="1" dirty="0"/>
              <a:t>not </a:t>
            </a:r>
            <a:r>
              <a:rPr lang="en-US" dirty="0"/>
              <a:t>what I </a:t>
            </a:r>
            <a:r>
              <a:rPr lang="en-US" i="1" dirty="0"/>
              <a:t>want</a:t>
            </a:r>
            <a:r>
              <a:rPr lang="en-US" dirty="0"/>
              <a:t> it to do</a:t>
            </a:r>
          </a:p>
        </p:txBody>
      </p:sp>
    </p:spTree>
    <p:extLst>
      <p:ext uri="{BB962C8B-B14F-4D97-AF65-F5344CB8AC3E}">
        <p14:creationId xmlns:p14="http://schemas.microsoft.com/office/powerpoint/2010/main" val="344270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2F4F-8B3B-711F-731B-D3BAC1A3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BB8A36-F830-56F7-7DAD-55BB1688F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31" y="2940844"/>
            <a:ext cx="10299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2F4F-8B3B-711F-731B-D3BAC1A3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65828-D74E-C6F9-8B29-5A1DDD26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0B40E-F10B-90C0-B7F6-BF693743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68" y="2715308"/>
            <a:ext cx="9607130" cy="17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F8FC89-DE2E-88CF-4F7C-3A127226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Semantic Error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BC69AD-5659-B389-BCA2-AF3E915D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68" y="732348"/>
            <a:ext cx="4955351" cy="2010852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B2D397-1DC9-2560-6188-10013AFE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083455"/>
            <a:ext cx="9952535" cy="30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F8FC89-DE2E-88CF-4F7C-3A127226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Semantic Error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E3BF8CB-8B4C-ED39-A383-E0A32BC4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431" y="676974"/>
            <a:ext cx="7272648" cy="9024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B2D397-1DC9-2560-6188-10013AFE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80" y="3083455"/>
            <a:ext cx="9952535" cy="30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60392-256F-5015-5CE0-124B8C886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" b="137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E299E832-D146-4687-88A1-FFB2D9CD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65416E-03F8-41D5-B990-2911FA29A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86E1E3-1241-4AA2-A367-C7119C0C4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897C712-5A4F-43EB-9CEA-220F5F0DA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B53BC4-9922-4FEF-8353-53484833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4FDEA2D-ABFE-4720-A244-531CCA0A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3CA8723-4D9E-4722-9BE8-2C9821E30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24E667-10C9-44C4-878A-C370377F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5102688-674E-43F6-ABC3-4AE351E1D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DA0729-ED17-489A-AEAE-89B60BE0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EE5360-9A9D-4788-A560-35BAB29F3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5086894-C61B-4448-A330-99C40F1C1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AD06EB-39E5-4D26-B2ED-6EF8646D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5DA48D-BCBA-4A53-97A3-4CCF2F58A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7A948D-328F-49D1-AF64-51DF9B19C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D7F605F-FD57-48CB-95AD-61964265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8CE02A-DA6D-42CE-AE65-35873216D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562FE60-E280-45A8-9D85-00BB73B61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EEBA5B-B307-4E41-9397-402ED0BF7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5CCDED-5405-45BC-824F-DD9ACF73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0190AD4-C8CE-475C-B031-B135A61A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AFB7E4D-BFAD-46EB-832A-AD6ED848E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9C3911-D2CC-4086-82E0-3AB46B7B9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0D4ED45-A52C-4058-A1B0-2725C6723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40E485-93E7-461C-890F-85E7D6A9E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E28923B-9D5C-4F68-AE61-AD3B0738B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479B422-6C82-4016-B782-E666D1580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77E6D5F-267B-471E-8B10-190045F11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842B5D-D3DA-467F-AA3C-3C8A5566F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3750A41-E0B6-4A67-B612-DEFBE8581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79808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127DE-59E5-915B-9E20-E644F2F5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1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Errors in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B175F-3B94-A79C-B423-7E4442B6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057400"/>
            <a:ext cx="9144000" cy="69788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B299D6-C52B-D50D-C255-492AFFC9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Software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78E4-5661-4953-D228-3ACA7F92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 software bug refers to any error, flaw, or fault in the design or execution of our program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fault causes the program to produce an incorrect or an unexpected result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There are three categories of bugs we will focus on</a:t>
            </a:r>
          </a:p>
        </p:txBody>
      </p:sp>
    </p:spTree>
    <p:extLst>
      <p:ext uri="{BB962C8B-B14F-4D97-AF65-F5344CB8AC3E}">
        <p14:creationId xmlns:p14="http://schemas.microsoft.com/office/powerpoint/2010/main" val="34662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A5E-5908-D32C-04DF-3B1CFA8B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84E9-049A-2744-7893-81B5A70E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 occur when the code is not written in a way that the interpreter can understand</a:t>
            </a:r>
          </a:p>
          <a:p>
            <a:r>
              <a:rPr lang="en-US" dirty="0"/>
              <a:t>This happens when there are missing (or misplaced) punctuation marks, misspelled words, or incorrect use of the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54839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B300C2-BEF8-90E6-3626-8DAB6F66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Syntax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D0B24-66B4-71C4-346F-82EE85967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4275931"/>
            <a:ext cx="5092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00C2-BEF8-90E6-3626-8DAB6F66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Syntax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D0B24-66B4-71C4-346F-82EE85967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4275931"/>
            <a:ext cx="5092700" cy="9779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95787-1E83-D78B-64C0-B3AAF0D9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4" y="1604413"/>
            <a:ext cx="5009616" cy="37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BFA0-EE8C-CE10-2D7D-00A2A356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DB141-4B18-60DA-70FD-F3E2DEC26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84321"/>
            <a:ext cx="3619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6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BFA0-EE8C-CE10-2D7D-00A2A356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DB141-4B18-60DA-70FD-F3E2DEC26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84321"/>
            <a:ext cx="36195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3D7FAC-796E-76F7-EF64-03976AC2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27" y="2167659"/>
            <a:ext cx="3403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7425-FC33-0124-E813-3483688E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EEA1-16DB-51D1-17FF-2D1495DFC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errors occur when the code is </a:t>
            </a:r>
            <a:r>
              <a:rPr lang="en-US" i="1" dirty="0"/>
              <a:t>syntactically </a:t>
            </a:r>
            <a:r>
              <a:rPr lang="en-US" dirty="0"/>
              <a:t>correct, but there is an error during the execution of the program</a:t>
            </a:r>
          </a:p>
          <a:p>
            <a:r>
              <a:rPr lang="en-US" dirty="0"/>
              <a:t>This can happen when the program tries to perform an illegal operation</a:t>
            </a:r>
          </a:p>
        </p:txBody>
      </p:sp>
    </p:spTree>
    <p:extLst>
      <p:ext uri="{BB962C8B-B14F-4D97-AF65-F5344CB8AC3E}">
        <p14:creationId xmlns:p14="http://schemas.microsoft.com/office/powerpoint/2010/main" val="218857721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208</Words>
  <Application>Microsoft Macintosh PowerPoint</Application>
  <PresentationFormat>Widescreen</PresentationFormat>
  <Paragraphs>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Avenir Next LT Pro</vt:lpstr>
      <vt:lpstr>Posterama</vt:lpstr>
      <vt:lpstr>SineVTI</vt:lpstr>
      <vt:lpstr>Error Detection </vt:lpstr>
      <vt:lpstr>Errors in programming</vt:lpstr>
      <vt:lpstr>Software bugs</vt:lpstr>
      <vt:lpstr>Syntax Error</vt:lpstr>
      <vt:lpstr>Syntax Error</vt:lpstr>
      <vt:lpstr>Syntax Error</vt:lpstr>
      <vt:lpstr>Syntax Error</vt:lpstr>
      <vt:lpstr>Syntax Error</vt:lpstr>
      <vt:lpstr>Runtime Error</vt:lpstr>
      <vt:lpstr>Runtime Error</vt:lpstr>
      <vt:lpstr>Runtime Error</vt:lpstr>
      <vt:lpstr>Runtime Error</vt:lpstr>
      <vt:lpstr>Runtime Error</vt:lpstr>
      <vt:lpstr>Semantic Error</vt:lpstr>
      <vt:lpstr>Semantic Error</vt:lpstr>
      <vt:lpstr>Semantic Error</vt:lpstr>
      <vt:lpstr>Semantic Error</vt:lpstr>
      <vt:lpstr>Semantic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</dc:title>
  <dc:creator>Goble, William</dc:creator>
  <cp:lastModifiedBy>Goble, William</cp:lastModifiedBy>
  <cp:revision>1</cp:revision>
  <dcterms:created xsi:type="dcterms:W3CDTF">2024-02-26T16:09:40Z</dcterms:created>
  <dcterms:modified xsi:type="dcterms:W3CDTF">2024-02-26T17:23:26Z</dcterms:modified>
</cp:coreProperties>
</file>