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5" r:id="rId8"/>
    <p:sldId id="267" r:id="rId9"/>
    <p:sldId id="266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>
      <p:cViewPr varScale="1">
        <p:scale>
          <a:sx n="124" d="100"/>
          <a:sy n="124" d="100"/>
        </p:scale>
        <p:origin x="201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8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1/22/24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42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1/22/24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1/22/24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3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1/22/24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8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1/22/24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7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1/22/24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1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1/22/24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1/22/24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9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23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33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7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38B2E5-6627-AB6F-EB52-DE3FDFCAD8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85" b="13623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7A784-3B8F-2075-9B38-F1762DC85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chemeClr val="tx1"/>
                </a:solidFill>
              </a:rPr>
              <a:t>Introduction to Computation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F01A6-67A9-D31F-3504-3C3ECA2F1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Presented by Prof. Goble</a:t>
            </a:r>
          </a:p>
          <a:p>
            <a:r>
              <a:rPr lang="en-US" dirty="0"/>
              <a:t>Dickinson College Spring 2024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36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B227-D432-D725-826E-A0FFDD0D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program?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BF706-EE83-0F7B-FFDD-1E5A259FA9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47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B62F-0A30-D774-D517-FAD2138D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76989-B0A7-3A6E-0688-7F8772D13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program</a:t>
            </a:r>
            <a:r>
              <a:rPr lang="en-US" dirty="0"/>
              <a:t> is a sequence of instructions that specifies </a:t>
            </a:r>
            <a:r>
              <a:rPr lang="en-US" i="1" dirty="0"/>
              <a:t>how</a:t>
            </a:r>
            <a:r>
              <a:rPr lang="en-US" dirty="0"/>
              <a:t> to perform a computation</a:t>
            </a:r>
          </a:p>
          <a:p>
            <a:r>
              <a:rPr lang="en-US" dirty="0"/>
              <a:t>Basic Instructions:</a:t>
            </a:r>
          </a:p>
          <a:p>
            <a:pPr lvl="1"/>
            <a:r>
              <a:rPr lang="en-US" dirty="0"/>
              <a:t>Input: Get data from the keyboard, a file, the network, or some other device</a:t>
            </a:r>
          </a:p>
          <a:p>
            <a:pPr lvl="1"/>
            <a:r>
              <a:rPr lang="en-US" dirty="0"/>
              <a:t>Output: Display data on the screen, save it in a file, send it over the network, etc.</a:t>
            </a:r>
          </a:p>
          <a:p>
            <a:pPr lvl="1"/>
            <a:r>
              <a:rPr lang="en-US" dirty="0"/>
              <a:t>Math: Basic mathematical operations, like addition and subtraction</a:t>
            </a:r>
          </a:p>
          <a:p>
            <a:pPr lvl="1"/>
            <a:r>
              <a:rPr lang="en-US" dirty="0"/>
              <a:t>Conditional execution: Check for certain conditions and run the appropriate code</a:t>
            </a:r>
          </a:p>
          <a:p>
            <a:pPr lvl="1"/>
            <a:r>
              <a:rPr lang="en-US" dirty="0"/>
              <a:t>Repetition: Perform some action repeatedly, usually with some variation</a:t>
            </a:r>
          </a:p>
        </p:txBody>
      </p:sp>
    </p:spTree>
    <p:extLst>
      <p:ext uri="{BB962C8B-B14F-4D97-AF65-F5344CB8AC3E}">
        <p14:creationId xmlns:p14="http://schemas.microsoft.com/office/powerpoint/2010/main" val="1850265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1B4D1-67AB-C3B3-08AC-6F97DD4C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run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EDCB-1906-DB61-D5D7-8A8FAE532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execute python code, we need to use a tool called an </a:t>
            </a:r>
            <a:r>
              <a:rPr lang="en-US" b="1" dirty="0"/>
              <a:t>interpreter</a:t>
            </a:r>
            <a:endParaRPr lang="en-US" dirty="0"/>
          </a:p>
          <a:p>
            <a:pPr lvl="1"/>
            <a:r>
              <a:rPr lang="en-US" dirty="0"/>
              <a:t>An interpreter is a program which reads and then executes Python code</a:t>
            </a:r>
          </a:p>
          <a:p>
            <a:pPr lvl="1"/>
            <a:r>
              <a:rPr lang="en-US" dirty="0"/>
              <a:t>The Python interpreter can be run in two ways:</a:t>
            </a:r>
          </a:p>
          <a:p>
            <a:pPr lvl="2"/>
            <a:r>
              <a:rPr lang="en-US" b="1" dirty="0"/>
              <a:t>Interactive mode:</a:t>
            </a:r>
            <a:r>
              <a:rPr lang="en-US" dirty="0"/>
              <a:t> Here we directly interact with the interpreter and can write quick code snippets to see what the expected output would be</a:t>
            </a:r>
          </a:p>
          <a:p>
            <a:pPr lvl="2"/>
            <a:r>
              <a:rPr lang="en-US" b="1" dirty="0"/>
              <a:t>Script mode:</a:t>
            </a:r>
            <a:r>
              <a:rPr lang="en-US" dirty="0"/>
              <a:t> Once we start writing more lines of code, we can save them in a Python script and run that program with our interpreter</a:t>
            </a:r>
          </a:p>
          <a:p>
            <a:pPr lvl="3"/>
            <a:r>
              <a:rPr lang="en-US" dirty="0"/>
              <a:t>Python scripts have the file extension .</a:t>
            </a:r>
            <a:r>
              <a:rPr lang="en-US" dirty="0" err="1"/>
              <a:t>py</a:t>
            </a:r>
            <a:r>
              <a:rPr lang="en-US" dirty="0"/>
              <a:t> to signify that it contains Python code</a:t>
            </a:r>
          </a:p>
        </p:txBody>
      </p:sp>
    </p:spTree>
    <p:extLst>
      <p:ext uri="{BB962C8B-B14F-4D97-AF65-F5344CB8AC3E}">
        <p14:creationId xmlns:p14="http://schemas.microsoft.com/office/powerpoint/2010/main" val="232413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552C2-9C98-F4C6-189F-D1E45CF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213D7-083A-AB42-F561-AED7F1C008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9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B6C5-1F64-97EA-12B5-35A5A2E8C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587F9-D84C-D081-DB59-E36FD6A78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Prof. Goble</a:t>
            </a:r>
          </a:p>
          <a:p>
            <a:r>
              <a:rPr lang="en-US" dirty="0"/>
              <a:t>Masters in Computer Science from Florida State University</a:t>
            </a:r>
          </a:p>
          <a:p>
            <a:r>
              <a:rPr lang="en-US" dirty="0"/>
              <a:t>Interests: the Phillies and Eagles</a:t>
            </a:r>
          </a:p>
          <a:p>
            <a:r>
              <a:rPr lang="en-US" dirty="0"/>
              <a:t>Office Hours:</a:t>
            </a:r>
          </a:p>
          <a:p>
            <a:pPr lvl="1"/>
            <a:r>
              <a:rPr lang="en-US" dirty="0"/>
              <a:t>M: 2-3pm; W: 1-2pm; R: 10-11am</a:t>
            </a:r>
          </a:p>
        </p:txBody>
      </p:sp>
    </p:spTree>
    <p:extLst>
      <p:ext uri="{BB962C8B-B14F-4D97-AF65-F5344CB8AC3E}">
        <p14:creationId xmlns:p14="http://schemas.microsoft.com/office/powerpoint/2010/main" val="3235619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3FF4-047B-A815-817E-87EE7D6DA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D83AA-589B-1243-503D-5A8DB104A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elementary concepts of computer programming and software development</a:t>
            </a:r>
          </a:p>
          <a:p>
            <a:r>
              <a:rPr lang="en-US" dirty="0"/>
              <a:t>Use scientific reasoning to evaluate hypotheses about computer program outputs</a:t>
            </a:r>
          </a:p>
          <a:p>
            <a:r>
              <a:rPr lang="en-US" dirty="0"/>
              <a:t>Gain an appreciation of the social, legal, and ethical issues raised by computing and computing for the greater good</a:t>
            </a:r>
          </a:p>
          <a:p>
            <a:r>
              <a:rPr lang="en-US" dirty="0"/>
              <a:t>Develop the ability to critically evaluate claims from a scientific perspective</a:t>
            </a:r>
          </a:p>
        </p:txBody>
      </p:sp>
    </p:spTree>
    <p:extLst>
      <p:ext uri="{BB962C8B-B14F-4D97-AF65-F5344CB8AC3E}">
        <p14:creationId xmlns:p14="http://schemas.microsoft.com/office/powerpoint/2010/main" val="215123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7335-0E7D-C190-08D0-0A855134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6FC62-06C3-5430-014E-4DF3BCAA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book: Think Python 2</a:t>
            </a:r>
            <a:r>
              <a:rPr lang="en-US" baseline="30000" dirty="0"/>
              <a:t>nd</a:t>
            </a:r>
            <a:r>
              <a:rPr lang="en-US" dirty="0"/>
              <a:t> Edition</a:t>
            </a:r>
          </a:p>
          <a:p>
            <a:r>
              <a:rPr lang="en-US" dirty="0"/>
              <a:t>Text Editor: IDLE and </a:t>
            </a:r>
            <a:r>
              <a:rPr lang="en-US" dirty="0" err="1"/>
              <a:t>Replit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94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3448-9D81-D0BB-B294-833EBA69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F546A-A539-1E28-11CD-E6CB467B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Participation: 	  5%</a:t>
            </a:r>
          </a:p>
          <a:p>
            <a:r>
              <a:rPr lang="en-US" dirty="0"/>
              <a:t>Homework: 		25%</a:t>
            </a:r>
          </a:p>
          <a:p>
            <a:r>
              <a:rPr lang="en-US" dirty="0"/>
              <a:t>Lab Assignments: 	25%</a:t>
            </a:r>
          </a:p>
          <a:p>
            <a:r>
              <a:rPr lang="en-US" dirty="0"/>
              <a:t>Midterms: 		30%</a:t>
            </a:r>
          </a:p>
          <a:p>
            <a:r>
              <a:rPr lang="en-US" dirty="0"/>
              <a:t>Final Exam: 		15%</a:t>
            </a:r>
          </a:p>
        </p:txBody>
      </p:sp>
    </p:spTree>
    <p:extLst>
      <p:ext uri="{BB962C8B-B14F-4D97-AF65-F5344CB8AC3E}">
        <p14:creationId xmlns:p14="http://schemas.microsoft.com/office/powerpoint/2010/main" val="2734417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0A27-0E8B-D403-6531-9A8B886F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B5342-7F34-9F3C-AEF2-E0F0FBD59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52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16CA-7CFB-F8EB-6813-465F6950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7247C-8DE4-2CCB-D1A4-35C8358BB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75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2EB0-243D-ADBF-4679-633488235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43671-A192-6E31-7824-FC30CA08F2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81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_2SEEDS">
      <a:dk1>
        <a:srgbClr val="000000"/>
      </a:dk1>
      <a:lt1>
        <a:srgbClr val="FFFFFF"/>
      </a:lt1>
      <a:dk2>
        <a:srgbClr val="1B3120"/>
      </a:dk2>
      <a:lt2>
        <a:srgbClr val="F3F0F0"/>
      </a:lt2>
      <a:accent1>
        <a:srgbClr val="14B2B6"/>
      </a:accent1>
      <a:accent2>
        <a:srgbClr val="21B87C"/>
      </a:accent2>
      <a:accent3>
        <a:srgbClr val="2993E7"/>
      </a:accent3>
      <a:accent4>
        <a:srgbClr val="2B48D8"/>
      </a:accent4>
      <a:accent5>
        <a:srgbClr val="5929E7"/>
      </a:accent5>
      <a:accent6>
        <a:srgbClr val="9617D5"/>
      </a:accent6>
      <a:hlink>
        <a:srgbClr val="823FBF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358</Words>
  <Application>Microsoft Macintosh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Georgia Pro Cond Light</vt:lpstr>
      <vt:lpstr>Speak Pro</vt:lpstr>
      <vt:lpstr>RetrospectVTI</vt:lpstr>
      <vt:lpstr>Introduction to Computation</vt:lpstr>
      <vt:lpstr>Introduction</vt:lpstr>
      <vt:lpstr>Who am I?</vt:lpstr>
      <vt:lpstr>Goals of this course</vt:lpstr>
      <vt:lpstr>Materials</vt:lpstr>
      <vt:lpstr>Grading</vt:lpstr>
      <vt:lpstr>Homework</vt:lpstr>
      <vt:lpstr>Labs</vt:lpstr>
      <vt:lpstr>Exams</vt:lpstr>
      <vt:lpstr>What is a program?</vt:lpstr>
      <vt:lpstr>Terminology</vt:lpstr>
      <vt:lpstr>Ways to run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Computation</dc:title>
  <dc:creator>Goble, William</dc:creator>
  <cp:lastModifiedBy>Goble, William</cp:lastModifiedBy>
  <cp:revision>1</cp:revision>
  <dcterms:created xsi:type="dcterms:W3CDTF">2024-01-22T16:20:51Z</dcterms:created>
  <dcterms:modified xsi:type="dcterms:W3CDTF">2024-01-22T19:41:03Z</dcterms:modified>
</cp:coreProperties>
</file>