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4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4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Description automatically generated with medium confidence">
            <a:extLst>
              <a:ext uri="{FF2B5EF4-FFF2-40B4-BE49-F238E27FC236}">
                <a16:creationId xmlns:a16="http://schemas.microsoft.com/office/drawing/2014/main" id="{5DDFD92F-E02E-D738-4102-DDCF19291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76" b="1379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A9DEE-F696-5608-A140-DFD67E56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53AD6-1346-2079-F4D2-6D021AA3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Spring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8AAA-4786-DD1C-C99F-558609FA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9CE3-D5D3-F829-F69D-2CAE633D1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box example</a:t>
            </a:r>
          </a:p>
        </p:txBody>
      </p:sp>
    </p:spTree>
    <p:extLst>
      <p:ext uri="{BB962C8B-B14F-4D97-AF65-F5344CB8AC3E}">
        <p14:creationId xmlns:p14="http://schemas.microsoft.com/office/powerpoint/2010/main" val="146680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9CD72-8740-13F9-3C92-8AD9C6CA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FE6-2970-00B8-43F4-FD3CF19C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FD9A3-9DAB-B7E7-EADB-4AE0E778C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out only the odds or only the even values</a:t>
            </a:r>
          </a:p>
        </p:txBody>
      </p:sp>
    </p:spTree>
    <p:extLst>
      <p:ext uri="{BB962C8B-B14F-4D97-AF65-F5344CB8AC3E}">
        <p14:creationId xmlns:p14="http://schemas.microsoft.com/office/powerpoint/2010/main" val="30101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FF5A-F7CF-D4BF-527D-34C9DEE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DE6-4801-ECCE-673A-E3B3CA5D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BBAD-7B9A-F4CA-A190-DBF1E838E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 countdown</a:t>
            </a:r>
          </a:p>
        </p:txBody>
      </p:sp>
    </p:spTree>
    <p:extLst>
      <p:ext uri="{BB962C8B-B14F-4D97-AF65-F5344CB8AC3E}">
        <p14:creationId xmlns:p14="http://schemas.microsoft.com/office/powerpoint/2010/main" val="204756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73CA-55E2-D4BB-DCF5-7A2F957F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D9DBE-1475-460C-34F7-5A50130B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6274676" cy="1150934"/>
          </a:xfrm>
        </p:spPr>
        <p:txBody>
          <a:bodyPr/>
          <a:lstStyle/>
          <a:p>
            <a:r>
              <a:rPr lang="en-US" dirty="0"/>
              <a:t>Print if a number is even or odd within a range of numbers</a:t>
            </a:r>
          </a:p>
        </p:txBody>
      </p:sp>
    </p:spTree>
    <p:extLst>
      <p:ext uri="{BB962C8B-B14F-4D97-AF65-F5344CB8AC3E}">
        <p14:creationId xmlns:p14="http://schemas.microsoft.com/office/powerpoint/2010/main" val="6815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D4A-7F32-6D61-4823-257FDE2B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5666-F0E9-17CD-F40C-2B8488CC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Iteration</a:t>
            </a:r>
            <a:r>
              <a:rPr lang="en-US" dirty="0"/>
              <a:t> is the ability to run a block of statements repeatedly</a:t>
            </a:r>
          </a:p>
          <a:p>
            <a:r>
              <a:rPr lang="en-US" dirty="0"/>
              <a:t>Iteration leverages Python’s ability for us to reassign the values that are stored at a variable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this look on a state diagram?</a:t>
            </a:r>
          </a:p>
        </p:txBody>
      </p:sp>
    </p:spTree>
    <p:extLst>
      <p:ext uri="{BB962C8B-B14F-4D97-AF65-F5344CB8AC3E}">
        <p14:creationId xmlns:p14="http://schemas.microsoft.com/office/powerpoint/2010/main" val="228450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CE9E9-7CBD-D9B5-52F9-0C1F861F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BACC-0C10-0012-357F-9D95564F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266C-12C1-A7CF-26C5-51B8E41B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Iteration</a:t>
            </a:r>
            <a:r>
              <a:rPr lang="en-US" dirty="0"/>
              <a:t> is the ability to run a block of statements repeatedly</a:t>
            </a:r>
          </a:p>
          <a:p>
            <a:r>
              <a:rPr lang="en-US" dirty="0"/>
              <a:t>Iteration leverages Python’s ability for us to reassign the values that are stored at a variable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this look on a state diagram?</a:t>
            </a:r>
          </a:p>
          <a:p>
            <a:r>
              <a:rPr lang="en-US" dirty="0"/>
              <a:t>A common type of reassignment is to </a:t>
            </a:r>
            <a:r>
              <a:rPr lang="en-US" b="1" dirty="0"/>
              <a:t>update</a:t>
            </a:r>
            <a:r>
              <a:rPr lang="en-US" dirty="0"/>
              <a:t> the value</a:t>
            </a:r>
          </a:p>
          <a:p>
            <a:r>
              <a:rPr lang="en-US" dirty="0"/>
              <a:t>Before we can update a variable’s value, we first need to </a:t>
            </a:r>
            <a:r>
              <a:rPr lang="en-US" i="1" dirty="0"/>
              <a:t>initialize</a:t>
            </a:r>
            <a:r>
              <a:rPr lang="en-US" dirty="0"/>
              <a:t> it with some base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FD9FE-EDDB-DD38-B935-4950FED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71292"/>
            <a:ext cx="5143500" cy="1133708"/>
          </a:xfrm>
        </p:spPr>
        <p:txBody>
          <a:bodyPr>
            <a:normAutofit/>
          </a:bodyPr>
          <a:lstStyle/>
          <a:p>
            <a:r>
              <a:rPr lang="en-US" dirty="0"/>
              <a:t>Increment or decrement a 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FE42-236F-DF62-55A1-12E00271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33145" cy="3890965"/>
          </a:xfrm>
        </p:spPr>
        <p:txBody>
          <a:bodyPr>
            <a:normAutofit/>
          </a:bodyPr>
          <a:lstStyle/>
          <a:p>
            <a:r>
              <a:rPr lang="en-US" dirty="0"/>
              <a:t>If we want to increase or decrease the numerical value of a variable, we can either increment or decrement it’s value by a set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D487B-2DF7-0E38-C3CA-9D096049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55" y="3701749"/>
            <a:ext cx="4180645" cy="208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C0DCE-B5D0-7B5F-8BBE-FD455F84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55" y="948293"/>
            <a:ext cx="4180645" cy="2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3FB04-6F2B-1EDD-19FD-F1776FAC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Simple Repetition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FD56-8900-C9DF-6B3E-C13B1FE1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 snippet which uses a turtle to draw a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33F81-DF4B-B960-6B3D-4880D926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1" r="-1" b="72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27813-6317-0025-AA16-62622145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E523-686C-BF56-B262-96BFA6F6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Simple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BFB9-C43A-B177-2B41-46470676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 snippet which uses a turtle to draw a square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Can this be simplified?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6246-74B8-37B7-20FC-6CBD7D0ED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1" r="-1" b="72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8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361C9-1F1A-F8FA-EF1D-96CF548D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BA7-F50A-A656-2E4C-C8C2D30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Simple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1991-67C7-0D77-98F0-0BD1C9FD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 snippet which uses a turtle to draw a square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Can this be simplified?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78B68-0837-4BB8-5883-982ABDE0B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1" r="-1" b="72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FD6B1-C411-966B-FAC3-AE3202D3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8640"/>
            <a:ext cx="5998573" cy="19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9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439D-44F3-E682-86BE-4D59097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D035F-529A-A3E5-5D6A-44368F85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63" y="2876550"/>
            <a:ext cx="6616700" cy="30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91E0-9B31-1CA2-1736-AD606B5B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5790-275D-030A-C763-D4A68012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collection that we will work with comes from the range function</a:t>
            </a:r>
          </a:p>
          <a:p>
            <a:r>
              <a:rPr lang="en-US" dirty="0"/>
              <a:t>range(start, stop, step)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Start: Optional argument. An integer number specifying at which position to start. Default value is 0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Stop: Required. Argument. An integer number specifying at which position to stop (not included)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Step: Optional Argument. An integer number specifying the incrementation. Default is 1</a:t>
            </a:r>
          </a:p>
        </p:txBody>
      </p:sp>
    </p:spTree>
    <p:extLst>
      <p:ext uri="{BB962C8B-B14F-4D97-AF65-F5344CB8AC3E}">
        <p14:creationId xmlns:p14="http://schemas.microsoft.com/office/powerpoint/2010/main" val="74153480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323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AfterglowVTI</vt:lpstr>
      <vt:lpstr>Iteration</vt:lpstr>
      <vt:lpstr>What is Iteration?</vt:lpstr>
      <vt:lpstr>What is Iteration?</vt:lpstr>
      <vt:lpstr>Increment or decrement a variable</vt:lpstr>
      <vt:lpstr>Simple Repetition</vt:lpstr>
      <vt:lpstr>Simple Repetition</vt:lpstr>
      <vt:lpstr>Simple Repetition</vt:lpstr>
      <vt:lpstr>For loop structure</vt:lpstr>
      <vt:lpstr>The range function</vt:lpstr>
      <vt:lpstr>Simple Example</vt:lpstr>
      <vt:lpstr>Example with Step</vt:lpstr>
      <vt:lpstr>Reverse ExamplE</vt:lpstr>
      <vt:lpstr>Conditional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Repetition</dc:title>
  <dc:creator>Goble, William</dc:creator>
  <cp:lastModifiedBy>Goble, William</cp:lastModifiedBy>
  <cp:revision>2</cp:revision>
  <dcterms:created xsi:type="dcterms:W3CDTF">2024-02-07T15:34:42Z</dcterms:created>
  <dcterms:modified xsi:type="dcterms:W3CDTF">2024-02-07T17:01:29Z</dcterms:modified>
</cp:coreProperties>
</file>