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55"/>
  </p:normalViewPr>
  <p:slideViewPr>
    <p:cSldViewPr snapToGrid="0">
      <p:cViewPr varScale="1">
        <p:scale>
          <a:sx n="104" d="100"/>
          <a:sy n="104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C34E-9997-0060-53BE-002C9D36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5EE80-460C-A62A-4BC8-18881FC5F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7867-E187-B19B-D42A-18BEC7A9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5159-E83A-092A-5E46-D6C1B0D8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7BFC-C4C7-534D-D1DF-4C5ED04D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2D1-3DA6-5E58-FC0A-71FFF4D1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27A-395C-56F0-A873-98B1B5E76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B451-E158-7F10-58F4-F3DBD8ED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2643C-2DFB-89B3-A763-55240A6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AA77-8827-DF26-9C85-923CF714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DF8BC-D19E-6F1A-3D35-9C31423AD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354CA-8A20-4890-58D9-315F7B3D7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1165-D320-0FED-0F0D-765DD655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B8C5-DDE7-3D32-9B67-E06D81A1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D7D2F-4B37-14C1-9508-AB075B41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951F-4507-679E-D886-37ED910C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1CD5-5BD8-1450-F263-68F5BC3A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CF25-0A28-CAE5-5271-B881A5E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9C06-5198-3BC6-1588-AD31020E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F1A8-2A0F-9FFF-C549-F3681EFA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B8D-3294-CC81-DBEE-5A6D6713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05DE1-1A61-B951-D3E5-08666FDA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B621-2DB1-1297-4594-D980EB70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FB95-5406-A3E4-8F3D-D7BCC181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D074-E287-EC49-64F0-3F820FDB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0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195F-DF98-DC0D-6642-9BD726D3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9392-D631-0B1C-684D-1C98D9ACD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CB53F-B0E1-846B-1C76-E9D394D6B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D958-0882-CCA7-723D-06DD04EF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62224-1BD7-E833-D0BF-20E4FF27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947D3-885D-493A-9F0B-20C3FBA1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AAA1-8B9C-7E19-C81A-773F212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9520-DE25-2B86-FC36-9B53806F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2917B-606F-7BCD-6063-0BA7B3EF8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424E-5A96-81B8-0AF1-F779D88BF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B993-DE1D-B401-EA1B-5BBEAE4C3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B8A24-442B-EC7F-54FD-564EAA52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E20EF-F405-CE77-334B-A0B1C52C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F3EB0-08A0-8B18-93EA-39FD2C6E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7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2952-560F-28B1-367F-3BF3E654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BD554-0320-629D-23B1-86610CC1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C6E9C-5BF1-23F4-A54E-E5520702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B756B-AE4F-9C98-DF6A-A9CA1048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5C6E-8540-EB84-DAC6-17373DA3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3B802-F850-29EA-B8AF-41A204B7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6414A-3D5C-9E3E-81F7-3251DFF9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9F8B-FE72-82C4-F3FD-E9FD4FC9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63C9-9EC3-FE47-58CE-36DFD205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27E4-270D-D5D7-5C9C-2598762C7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0290-5235-1D4D-8613-2169A4DD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1AB90-8C36-4A16-B04A-12FA95CA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3A93-3E3D-9FB8-896F-918ECA06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25AB-5EDF-CC54-B080-36362594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45DA5-D331-7F48-F2AD-165D65771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FD75C-7287-DE85-9B25-DF0911447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1C700-EEE4-3681-9A92-83D8F1FE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C1ACD-F1F1-D0CF-A6D3-1FDE9505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B1979-151E-B402-0C82-5FD2A3AC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5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9EABE-A9E1-F9C2-AAA7-D0507059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C7FC-394C-1D62-7DE0-C1D2DF147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7490B-F15D-CAD3-801D-D7BA3E48B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B132-F7B4-9345-B408-55F810153F14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5D06A-37C4-D132-E38F-118E02CBD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128D-8E6A-BB30-D51B-6ED1EAD20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41CC-080C-B445-8E5D-A8C25F8D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9B495-FD7A-E38C-ACA3-66CA18943CC5}"/>
              </a:ext>
            </a:extLst>
          </p:cNvPr>
          <p:cNvSpPr txBox="1"/>
          <p:nvPr/>
        </p:nvSpPr>
        <p:spPr>
          <a:xfrm>
            <a:off x="1576747" y="97029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77F19-F7AA-FDF7-917C-E8C8807C8458}"/>
              </a:ext>
            </a:extLst>
          </p:cNvPr>
          <p:cNvGrpSpPr/>
          <p:nvPr/>
        </p:nvGrpSpPr>
        <p:grpSpPr>
          <a:xfrm>
            <a:off x="889859" y="671546"/>
            <a:ext cx="304800" cy="327477"/>
            <a:chOff x="893382" y="1827642"/>
            <a:chExt cx="304800" cy="3274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88B2B3-B8AF-1853-652A-BC021B844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3382" y="1827642"/>
              <a:ext cx="304800" cy="292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1624A-F43E-D6C9-BE07-5CB5FA3ED406}"/>
                </a:ext>
              </a:extLst>
            </p:cNvPr>
            <p:cNvSpPr txBox="1"/>
            <p:nvPr/>
          </p:nvSpPr>
          <p:spPr>
            <a:xfrm>
              <a:off x="916666" y="1847342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36724E4-684B-9AB9-75B9-68B93844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4433" y="1244494"/>
            <a:ext cx="3048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D3F5DC-AA69-B643-C22E-86D0CB0A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0267" y="1532625"/>
            <a:ext cx="304800" cy="29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105714-B35D-9759-4A94-3D0D584315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753" y="2132831"/>
            <a:ext cx="304800" cy="29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08663-3B1B-48D1-3416-61F9C495E5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7821" y="2358134"/>
            <a:ext cx="304800" cy="292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C91E6C-DB02-DB0D-32F3-A096EB57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1807" y="1820590"/>
            <a:ext cx="304800" cy="292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65A993-735E-019A-64D7-FDD6F92B35B7}"/>
              </a:ext>
            </a:extLst>
          </p:cNvPr>
          <p:cNvSpPr txBox="1"/>
          <p:nvPr/>
        </p:nvSpPr>
        <p:spPr>
          <a:xfrm>
            <a:off x="1573011" y="1525369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F45233-49CA-8707-7402-2B89C735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684" y="976887"/>
            <a:ext cx="304800" cy="292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5AC69C-CE46-C0B8-7F50-1EB006C52C18}"/>
              </a:ext>
            </a:extLst>
          </p:cNvPr>
          <p:cNvSpPr txBox="1"/>
          <p:nvPr/>
        </p:nvSpPr>
        <p:spPr>
          <a:xfrm>
            <a:off x="1569833" y="124820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46823-726F-EB2E-BB52-1EA9BFB21424}"/>
              </a:ext>
            </a:extLst>
          </p:cNvPr>
          <p:cNvSpPr txBox="1"/>
          <p:nvPr/>
        </p:nvSpPr>
        <p:spPr>
          <a:xfrm>
            <a:off x="2004159" y="182419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EB3DB-E249-9AE2-F608-EE89BACA6A50}"/>
              </a:ext>
            </a:extLst>
          </p:cNvPr>
          <p:cNvSpPr txBox="1"/>
          <p:nvPr/>
        </p:nvSpPr>
        <p:spPr>
          <a:xfrm>
            <a:off x="2440362" y="2120650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820B6-DAE3-E847-88F2-7A9AD6A481C3}"/>
              </a:ext>
            </a:extLst>
          </p:cNvPr>
          <p:cNvSpPr txBox="1"/>
          <p:nvPr/>
        </p:nvSpPr>
        <p:spPr>
          <a:xfrm>
            <a:off x="2906476" y="2355522"/>
            <a:ext cx="135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</a:t>
            </a:r>
            <a:r>
              <a:rPr lang="en-US" dirty="0" err="1"/>
              <a:t>foods.txt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D028E5-6E98-D359-F6E0-E7D32BA11AE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0323" y="999023"/>
            <a:ext cx="0" cy="320369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6808D4-B8BE-E942-8AE9-8C1B205F839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022484" y="1122937"/>
            <a:ext cx="327200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B8BFEF-DC5F-A329-6C88-A5B1AF2BF3F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30323" y="1390544"/>
            <a:ext cx="314110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B25BC9-9BB1-927A-232A-B4CAED9322C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38163" y="1678674"/>
            <a:ext cx="302104" cy="1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46A5F-5665-1637-FEAD-109787CB53D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92667" y="1824725"/>
            <a:ext cx="0" cy="2377988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ABBAC7-722B-8B5E-089B-480722AA5F7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492667" y="1966640"/>
            <a:ext cx="289140" cy="187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B4ED9C-D103-2ACF-DAA8-13A42D2AEF26}"/>
              </a:ext>
            </a:extLst>
          </p:cNvPr>
          <p:cNvCxnSpPr>
            <a:cxnSpLocks/>
          </p:cNvCxnSpPr>
          <p:nvPr/>
        </p:nvCxnSpPr>
        <p:spPr>
          <a:xfrm flipH="1">
            <a:off x="1934201" y="2131970"/>
            <a:ext cx="6" cy="2724235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23ED09-A421-7D12-897B-BAE37130F66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934207" y="2278881"/>
            <a:ext cx="282546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1E9BFE-2A96-5C85-0320-60256BE0ED7E}"/>
              </a:ext>
            </a:extLst>
          </p:cNvPr>
          <p:cNvCxnSpPr>
            <a:cxnSpLocks/>
          </p:cNvCxnSpPr>
          <p:nvPr/>
        </p:nvCxnSpPr>
        <p:spPr>
          <a:xfrm>
            <a:off x="2385032" y="2385476"/>
            <a:ext cx="0" cy="280503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1DDA85-D56F-52DC-B230-76ACF00648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392889" y="2504184"/>
            <a:ext cx="284932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E58DF0-2790-1531-E6D8-CBFEC0F2C676}"/>
              </a:ext>
            </a:extLst>
          </p:cNvPr>
          <p:cNvSpPr txBox="1"/>
          <p:nvPr/>
        </p:nvSpPr>
        <p:spPr>
          <a:xfrm>
            <a:off x="808118" y="409595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C3765BB-912C-9BCC-54D4-3287AD45B5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0870" y="2791861"/>
            <a:ext cx="304800" cy="2921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DB051C6-6012-BF7A-D33B-3A64C00B98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81938" y="3017164"/>
            <a:ext cx="304800" cy="2921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4809BF9-DE9A-42A4-D239-65556938AA91}"/>
              </a:ext>
            </a:extLst>
          </p:cNvPr>
          <p:cNvSpPr txBox="1"/>
          <p:nvPr/>
        </p:nvSpPr>
        <p:spPr>
          <a:xfrm>
            <a:off x="2444479" y="2779680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8A3E8E-5191-63F2-5E0F-6375B7341D75}"/>
              </a:ext>
            </a:extLst>
          </p:cNvPr>
          <p:cNvSpPr txBox="1"/>
          <p:nvPr/>
        </p:nvSpPr>
        <p:spPr>
          <a:xfrm>
            <a:off x="2910593" y="3014552"/>
            <a:ext cx="15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</a:t>
            </a:r>
            <a:r>
              <a:rPr lang="en-US" dirty="0" err="1"/>
              <a:t>movies.txt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C3CC84-9186-3D6E-8B1D-81F5020448B8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938324" y="2937911"/>
            <a:ext cx="282546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CE8D0A-1BD9-6591-A22C-6FB2F953304C}"/>
              </a:ext>
            </a:extLst>
          </p:cNvPr>
          <p:cNvCxnSpPr>
            <a:cxnSpLocks/>
          </p:cNvCxnSpPr>
          <p:nvPr/>
        </p:nvCxnSpPr>
        <p:spPr>
          <a:xfrm>
            <a:off x="2389149" y="3044506"/>
            <a:ext cx="0" cy="280503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B543F8-C654-3A8D-913C-0CF679EA1D35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2397006" y="3163214"/>
            <a:ext cx="284932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BCF87630-FD87-9DE5-1D95-A6755D0F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7344" y="3438536"/>
            <a:ext cx="304800" cy="2921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C830E8D-05B2-D4DF-2328-26C08D3430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98412" y="3663839"/>
            <a:ext cx="304800" cy="2921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461AEEE-7A01-7CD5-93F8-E0F2BD86D32A}"/>
              </a:ext>
            </a:extLst>
          </p:cNvPr>
          <p:cNvSpPr txBox="1"/>
          <p:nvPr/>
        </p:nvSpPr>
        <p:spPr>
          <a:xfrm>
            <a:off x="2460953" y="342635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D66EE4-2C1C-550E-4605-B0FF8F41B55D}"/>
              </a:ext>
            </a:extLst>
          </p:cNvPr>
          <p:cNvSpPr txBox="1"/>
          <p:nvPr/>
        </p:nvSpPr>
        <p:spPr>
          <a:xfrm>
            <a:off x="2927067" y="3661227"/>
            <a:ext cx="14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</a:t>
            </a:r>
            <a:r>
              <a:rPr lang="en-US" dirty="0" err="1"/>
              <a:t>places.txt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D89DF7-F6C1-8546-9251-351A7EC5AC42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954798" y="3584586"/>
            <a:ext cx="282546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D3E05-9B6D-3EF6-7A31-34B2AA96A95B}"/>
              </a:ext>
            </a:extLst>
          </p:cNvPr>
          <p:cNvCxnSpPr>
            <a:cxnSpLocks/>
          </p:cNvCxnSpPr>
          <p:nvPr/>
        </p:nvCxnSpPr>
        <p:spPr>
          <a:xfrm>
            <a:off x="2405623" y="3691181"/>
            <a:ext cx="0" cy="280503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DD0860B-02EA-F385-79E1-70979D2E1ABD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413480" y="3809889"/>
            <a:ext cx="284932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F132BF3F-6ADB-2CEB-BC79-17F51C2B20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6747" y="4085208"/>
            <a:ext cx="304800" cy="2921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64A895B-8FBA-72FE-CFBE-90AFCC348F98}"/>
              </a:ext>
            </a:extLst>
          </p:cNvPr>
          <p:cNvSpPr txBox="1"/>
          <p:nvPr/>
        </p:nvSpPr>
        <p:spPr>
          <a:xfrm>
            <a:off x="2440356" y="407302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93DAF0-A823-FC51-AA68-0DD9DC24525A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1934201" y="4231258"/>
            <a:ext cx="282546" cy="0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3B6611-2457-889D-A6A4-E29EAF62C2BC}"/>
              </a:ext>
            </a:extLst>
          </p:cNvPr>
          <p:cNvCxnSpPr>
            <a:cxnSpLocks/>
          </p:cNvCxnSpPr>
          <p:nvPr/>
        </p:nvCxnSpPr>
        <p:spPr>
          <a:xfrm>
            <a:off x="2385026" y="4337853"/>
            <a:ext cx="0" cy="280503"/>
          </a:xfrm>
          <a:prstGeom prst="line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7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2</cp:revision>
  <dcterms:created xsi:type="dcterms:W3CDTF">2023-01-31T17:50:53Z</dcterms:created>
  <dcterms:modified xsi:type="dcterms:W3CDTF">2023-01-31T17:56:29Z</dcterms:modified>
</cp:coreProperties>
</file>