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90" r:id="rId2"/>
    <p:sldId id="322" r:id="rId3"/>
    <p:sldId id="323" r:id="rId4"/>
    <p:sldId id="310" r:id="rId5"/>
    <p:sldId id="313" r:id="rId6"/>
    <p:sldId id="320" r:id="rId7"/>
    <p:sldId id="321" r:id="rId8"/>
    <p:sldId id="305" r:id="rId9"/>
    <p:sldId id="301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  - This material: </a:t>
            </a:r>
          </a:p>
          <a:p>
            <a:r>
              <a:rPr lang="en-US" dirty="0"/>
              <a:t>    - mostly drawn directly from the </a:t>
            </a:r>
            <a:r>
              <a:rPr lang="en-US" dirty="0" err="1"/>
              <a:t>VueSchool</a:t>
            </a:r>
            <a:r>
              <a:rPr lang="en-US" dirty="0"/>
              <a:t> videos</a:t>
            </a:r>
          </a:p>
          <a:p>
            <a:r>
              <a:rPr lang="en-US" dirty="0"/>
              <a:t>    - if statements / functions / parameters that you have familiarity with from other course work.</a:t>
            </a:r>
          </a:p>
          <a:p>
            <a:r>
              <a:rPr lang="en-US" dirty="0"/>
              <a:t>      - A lot of what you know about Java and python translates pretty easily to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/>
              <a:t>      </a:t>
            </a:r>
            <a:r>
              <a:rPr lang="en-US" dirty="0"/>
              <a:t>- So you’ll generalize that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mostly the same… but behaves differently.</a:t>
            </a:r>
          </a:p>
          <a:p>
            <a:endParaRPr lang="en-US" dirty="0"/>
          </a:p>
          <a:p>
            <a:r>
              <a:rPr lang="en-US" dirty="0"/>
              <a:t>Do the DEMO.</a:t>
            </a:r>
          </a:p>
          <a:p>
            <a:r>
              <a:rPr lang="en-US" dirty="0"/>
              <a:t>  - Notice that the report does not appear initially. </a:t>
            </a:r>
          </a:p>
          <a:p>
            <a:r>
              <a:rPr lang="en-US" dirty="0"/>
              <a:t>  - The dates cannot be set to illegal values</a:t>
            </a:r>
          </a:p>
          <a:p>
            <a:r>
              <a:rPr lang="en-US" dirty="0"/>
              <a:t>    - e.g. start date cannot be set to after the end date or vice versa.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When we click Generate Report</a:t>
            </a:r>
          </a:p>
          <a:p>
            <a:r>
              <a:rPr lang="en-US" dirty="0"/>
              <a:t>  - The report part of the page appears.</a:t>
            </a:r>
          </a:p>
          <a:p>
            <a:r>
              <a:rPr lang="en-US" dirty="0"/>
              <a:t>    - but the report is blank with an appropriate message.</a:t>
            </a:r>
          </a:p>
          <a:p>
            <a:r>
              <a:rPr lang="en-US" dirty="0"/>
              <a:t>    - The array of logs that you had now starts empty.</a:t>
            </a:r>
          </a:p>
          <a:p>
            <a:endParaRPr lang="en-US" dirty="0"/>
          </a:p>
          <a:p>
            <a:r>
              <a:rPr lang="en-US" dirty="0"/>
              <a:t>When we click Generate Report again …</a:t>
            </a:r>
          </a:p>
          <a:p>
            <a:r>
              <a:rPr lang="en-US" dirty="0"/>
              <a:t>  - A row is added to the table</a:t>
            </a:r>
          </a:p>
          <a:p>
            <a:r>
              <a:rPr lang="en-US" dirty="0"/>
              <a:t>    - When the button is clicked</a:t>
            </a:r>
          </a:p>
          <a:p>
            <a:r>
              <a:rPr lang="en-US" dirty="0"/>
              <a:t>      - A JavaScript function is run.</a:t>
            </a:r>
          </a:p>
          <a:p>
            <a:r>
              <a:rPr lang="en-US" dirty="0"/>
              <a:t>      - That function adds a log to the array in the data property of the Vue instance.</a:t>
            </a:r>
          </a:p>
          <a:p>
            <a:r>
              <a:rPr lang="en-US" dirty="0"/>
              <a:t>      - the Vue Data binding then notices that the array has changed.</a:t>
            </a:r>
          </a:p>
          <a:p>
            <a:r>
              <a:rPr lang="en-US" dirty="0"/>
              <a:t>      - the v-for that you have in your page then generates a row in the table.</a:t>
            </a:r>
          </a:p>
          <a:p>
            <a:r>
              <a:rPr lang="en-US" dirty="0"/>
              <a:t>   - When the button is clicked again</a:t>
            </a:r>
          </a:p>
          <a:p>
            <a:r>
              <a:rPr lang="en-US" dirty="0"/>
              <a:t>     - It adds another log to the array.</a:t>
            </a:r>
          </a:p>
          <a:p>
            <a:r>
              <a:rPr lang="en-US" dirty="0"/>
              <a:t>   - This works 3 times.</a:t>
            </a:r>
          </a:p>
          <a:p>
            <a:endParaRPr lang="en-US" dirty="0"/>
          </a:p>
          <a:p>
            <a:r>
              <a:rPr lang="en-US" dirty="0"/>
              <a:t>Note that this data is still all hard coded in the page.</a:t>
            </a:r>
          </a:p>
          <a:p>
            <a:r>
              <a:rPr lang="en-US" dirty="0"/>
              <a:t>  - Next week we begin to learn how to get live data.</a:t>
            </a:r>
          </a:p>
          <a:p>
            <a:endParaRPr lang="en-US" dirty="0"/>
          </a:p>
          <a:p>
            <a:r>
              <a:rPr lang="en-US" dirty="0"/>
              <a:t>Clicking a Delete button</a:t>
            </a:r>
          </a:p>
          <a:p>
            <a:r>
              <a:rPr lang="en-US" dirty="0"/>
              <a:t>  - Removes the associated log from the array.</a:t>
            </a:r>
          </a:p>
          <a:p>
            <a:r>
              <a:rPr lang="en-US" dirty="0"/>
              <a:t>  - The Vue notices that change</a:t>
            </a:r>
          </a:p>
          <a:p>
            <a:r>
              <a:rPr lang="en-US" dirty="0"/>
              <a:t>  - The v-for in the page regenerates the table from the array.</a:t>
            </a:r>
          </a:p>
          <a:p>
            <a:r>
              <a:rPr lang="en-US" dirty="0"/>
              <a:t>    - So the row no longer appears.</a:t>
            </a:r>
          </a:p>
          <a:p>
            <a:endParaRPr lang="en-US" dirty="0"/>
          </a:p>
          <a:p>
            <a:r>
              <a:rPr lang="en-US" dirty="0"/>
              <a:t>If we look at the Vue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You can see the data property that controls visibility being changed on the first click</a:t>
            </a:r>
          </a:p>
          <a:p>
            <a:r>
              <a:rPr lang="en-US" dirty="0"/>
              <a:t>  - Then you can see a log added to the array for the next 3 clicks.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page again will give you a chance to try out each of the things in a smaller context.</a:t>
            </a:r>
          </a:p>
          <a:p>
            <a:r>
              <a:rPr lang="en-US" dirty="0"/>
              <a:t>What you are asked to do is very closely related to the videos in </a:t>
            </a:r>
            <a:r>
              <a:rPr lang="en-US" dirty="0" err="1"/>
              <a:t>VueSchool</a:t>
            </a:r>
            <a:endParaRPr lang="en-US" dirty="0"/>
          </a:p>
          <a:p>
            <a:r>
              <a:rPr lang="en-US" dirty="0"/>
              <a:t>  - So if what you are asked to do doesn’t make sense</a:t>
            </a:r>
          </a:p>
          <a:p>
            <a:r>
              <a:rPr lang="en-US" dirty="0"/>
              <a:t>  - watch the video again.</a:t>
            </a:r>
          </a:p>
          <a:p>
            <a:endParaRPr lang="en-US" dirty="0"/>
          </a:p>
          <a:p>
            <a:r>
              <a:rPr lang="en-US" dirty="0"/>
              <a:t>Then once you have a handle on the small example.</a:t>
            </a:r>
          </a:p>
          <a:p>
            <a:r>
              <a:rPr lang="en-US" dirty="0"/>
              <a:t>Generalize what you learn to add features to the FarmData2 spike</a:t>
            </a:r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DevTools</a:t>
            </a:r>
            <a:r>
              <a:rPr lang="en-US" dirty="0"/>
              <a:t> are really helpful for finding errors in your code.</a:t>
            </a:r>
          </a:p>
          <a:p>
            <a:endParaRPr lang="en-US" dirty="0"/>
          </a:p>
          <a:p>
            <a:r>
              <a:rPr lang="en-US" dirty="0"/>
              <a:t>If your page does not appear when you reload it in the browser that typically means you have a syntax error of some type.</a:t>
            </a:r>
          </a:p>
          <a:p>
            <a:r>
              <a:rPr lang="en-US" dirty="0"/>
              <a:t>Open the </a:t>
            </a:r>
            <a:r>
              <a:rPr lang="en-US" dirty="0" err="1"/>
              <a:t>DevTools</a:t>
            </a:r>
            <a:r>
              <a:rPr lang="en-US" dirty="0"/>
              <a:t> Console and look for errors.</a:t>
            </a:r>
          </a:p>
          <a:p>
            <a:endParaRPr lang="en-US" dirty="0"/>
          </a:p>
          <a:p>
            <a:r>
              <a:rPr lang="en-US" dirty="0"/>
              <a:t>Clicking the link in the console will take you to the line in the code.</a:t>
            </a:r>
          </a:p>
          <a:p>
            <a:r>
              <a:rPr lang="en-US" dirty="0"/>
              <a:t>Hopefully from there you can see the mistake.</a:t>
            </a:r>
          </a:p>
          <a:p>
            <a:endParaRPr lang="en-US" dirty="0"/>
          </a:p>
          <a:p>
            <a:r>
              <a:rPr lang="en-US" dirty="0"/>
              <a:t>Here in this example, it was a missing ”,” after the King of Spades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--staged &lt;file&gt;</a:t>
            </a:r>
          </a:p>
          <a:p>
            <a:r>
              <a:rPr lang="en-US" dirty="0"/>
              <a:t>  - </a:t>
            </a:r>
            <a:r>
              <a:rPr lang="en-US" dirty="0" err="1"/>
              <a:t>unstages</a:t>
            </a:r>
            <a:r>
              <a:rPr lang="en-US" dirty="0"/>
              <a:t> a file that you have staged but not committed</a:t>
            </a:r>
          </a:p>
          <a:p>
            <a:r>
              <a:rPr lang="en-US" dirty="0"/>
              <a:t>  - any local changes you have made to the file become </a:t>
            </a:r>
            <a:r>
              <a:rPr lang="en-US" dirty="0" err="1"/>
              <a:t>unstaged</a:t>
            </a:r>
            <a:r>
              <a:rPr lang="en-US" dirty="0"/>
              <a:t> changes again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&lt;file&gt;</a:t>
            </a:r>
          </a:p>
          <a:p>
            <a:r>
              <a:rPr lang="en-US" dirty="0"/>
              <a:t>  - restores a file to its state the last time it was committed.</a:t>
            </a:r>
          </a:p>
          <a:p>
            <a:r>
              <a:rPr lang="en-US" dirty="0"/>
              <a:t>  - any local changes you had made to the file are discarded.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r>
              <a:rPr lang="en-US" sz="1400" dirty="0">
                <a:effectLst/>
                <a:latin typeface="Courier" pitchFamily="2" charset="0"/>
              </a:rPr>
              <a:t> </a:t>
            </a:r>
          </a:p>
          <a:p>
            <a:r>
              <a:rPr lang="en-US" dirty="0"/>
              <a:t>  - undo the most recent commit</a:t>
            </a:r>
          </a:p>
          <a:p>
            <a:r>
              <a:rPr lang="en-US" dirty="0"/>
              <a:t>  - place the changes that were committed on the stage</a:t>
            </a:r>
          </a:p>
          <a:p>
            <a:r>
              <a:rPr lang="en-US" dirty="0"/>
              <a:t>  - use git restore –staged &lt;file&gt; to </a:t>
            </a:r>
            <a:r>
              <a:rPr lang="en-US" dirty="0" err="1"/>
              <a:t>unstage</a:t>
            </a:r>
            <a:r>
              <a:rPr lang="en-US" dirty="0"/>
              <a:t> the changes if desired.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3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04 – Vue Events and JavaScript Functions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7A7C01-CF9F-5316-E6D8-975EBD9FC55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 rot="21378501">
            <a:off x="6517165" y="2791679"/>
            <a:ext cx="2241244" cy="22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A03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HTML?</a:t>
            </a:r>
          </a:p>
          <a:p>
            <a:pPr lvl="1"/>
            <a:r>
              <a:rPr lang="en-US" sz="2000" dirty="0"/>
              <a:t>Vue Data Binding?</a:t>
            </a:r>
          </a:p>
          <a:p>
            <a:pPr lvl="1"/>
            <a:r>
              <a:rPr lang="en-US" sz="2000" dirty="0"/>
              <a:t>Basic JavaScript variables and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5617" y="782425"/>
            <a:ext cx="5153140" cy="23722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303908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70604" y="4390668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666085" y="2070812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59" y="2819400"/>
            <a:ext cx="4362641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Becoming responsive to events!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95257-F1ED-732B-23E6-6965A613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217" y="156353"/>
            <a:ext cx="2848704" cy="362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08C27-6BF8-76D3-6EB9-92195049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70" y="1047436"/>
            <a:ext cx="3360374" cy="38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55" y="1237823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AD262-EA4D-304D-AFDC-14ADCC0A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64" y="279400"/>
            <a:ext cx="4025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8"/>
            <a:ext cx="2198470" cy="3526971"/>
          </a:xfrm>
        </p:spPr>
        <p:txBody>
          <a:bodyPr/>
          <a:lstStyle/>
          <a:p>
            <a:pPr algn="ctr"/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Use the </a:t>
            </a:r>
            <a:r>
              <a:rPr lang="en-US" sz="3200" dirty="0" err="1"/>
              <a:t>DevTools</a:t>
            </a:r>
            <a:r>
              <a:rPr lang="en-US" sz="3200" dirty="0"/>
              <a:t> to Find Errors in your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8C3FA-0E04-6B42-80E1-A63E2DEE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7" y="1974849"/>
            <a:ext cx="5420196" cy="139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CB798-066A-0E47-8523-B9B3D627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073" y="228598"/>
            <a:ext cx="4622800" cy="162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66496-D171-B54C-B5EE-250F42E0F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169" y="3530179"/>
            <a:ext cx="4551054" cy="14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E39-3A19-E342-A8E8-91C5BC01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1" y="0"/>
            <a:ext cx="6761100" cy="857400"/>
          </a:xfrm>
        </p:spPr>
        <p:txBody>
          <a:bodyPr/>
          <a:lstStyle/>
          <a:p>
            <a:r>
              <a:rPr lang="en-US" sz="3200" dirty="0"/>
              <a:t>Avoid the Trap: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304F-7D30-BB43-8B7F-3393E113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738130"/>
            <a:ext cx="6839638" cy="3877413"/>
          </a:xfrm>
        </p:spPr>
        <p:txBody>
          <a:bodyPr/>
          <a:lstStyle/>
          <a:p>
            <a:r>
              <a:rPr lang="en-US" sz="2000" dirty="0"/>
              <a:t>There are no giant leaps … If you find yourself searching on-line for answers and trying things that don’t look at all familiar from the assignment or the videos… Stop… you are going in the wrong direction!</a:t>
            </a:r>
          </a:p>
          <a:p>
            <a:pPr lvl="2"/>
            <a:endParaRPr lang="en-US" sz="2000" dirty="0"/>
          </a:p>
          <a:p>
            <a:pPr lvl="2"/>
            <a:r>
              <a:rPr lang="en-US" sz="1800" dirty="0"/>
              <a:t>Reread assignment / Rewatch the video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Review the spikes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Reset and try again…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--staged &lt;file&gt;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&lt;file&gt;</a:t>
            </a:r>
          </a:p>
          <a:p>
            <a:pPr lvl="3"/>
            <a:r>
              <a:rPr lang="en-US" sz="16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endParaRPr lang="en-US" sz="1600" dirty="0">
              <a:effectLst/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77C8-2966-B64F-A812-A71A31AD63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6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04</a:t>
            </a:r>
          </a:p>
          <a:p>
            <a:pPr lvl="1"/>
            <a:r>
              <a:rPr lang="en-US" sz="1800" dirty="0"/>
              <a:t>Due next Wednesday 12:00pm</a:t>
            </a:r>
          </a:p>
          <a:p>
            <a:pPr lvl="1"/>
            <a:endParaRPr lang="en-US" sz="1800" dirty="0"/>
          </a:p>
          <a:p>
            <a:r>
              <a:rPr lang="en-US" sz="1800" dirty="0"/>
              <a:t>Do the reading for next week and prepare something to say.</a:t>
            </a:r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11904</TotalTime>
  <Words>986</Words>
  <Application>Microsoft Macintosh PowerPoint</Application>
  <PresentationFormat>On-screen Show (16:9)</PresentationFormat>
  <Paragraphs>132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04 – Vue Events and JavaScript Functions Spike</vt:lpstr>
      <vt:lpstr>A03 Questions</vt:lpstr>
      <vt:lpstr>PowerPoint Presentation</vt:lpstr>
      <vt:lpstr>Demo:  Becoming responsive to events!</vt:lpstr>
      <vt:lpstr>Demo:   A spike for your spike.</vt:lpstr>
      <vt:lpstr>DEMO:  Use the DevTools to Find Errors in your Code</vt:lpstr>
      <vt:lpstr>Avoid the Trap: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168</cp:revision>
  <dcterms:created xsi:type="dcterms:W3CDTF">2020-08-18T12:38:13Z</dcterms:created>
  <dcterms:modified xsi:type="dcterms:W3CDTF">2023-03-21T17:38:01Z</dcterms:modified>
</cp:coreProperties>
</file>