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31" r:id="rId18"/>
    <p:sldId id="310" r:id="rId19"/>
    <p:sldId id="311" r:id="rId20"/>
    <p:sldId id="312" r:id="rId21"/>
    <p:sldId id="328" r:id="rId22"/>
    <p:sldId id="318" r:id="rId23"/>
    <p:sldId id="301" r:id="rId24"/>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3169"/>
  </p:normalViewPr>
  <p:slideViewPr>
    <p:cSldViewPr snapToGrid="0" snapToObjects="1">
      <p:cViewPr varScale="1">
        <p:scale>
          <a:sx n="118" d="100"/>
          <a:sy n="118"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a:p>
            <a:endParaRPr lang="en-US" dirty="0"/>
          </a:p>
          <a:p>
            <a:r>
              <a:rPr lang="en-US" dirty="0"/>
              <a:t>Getting practice with merging your code is part of the the experience you are supposed to have.</a:t>
            </a:r>
          </a:p>
          <a:p>
            <a:r>
              <a:rPr lang="en-US" dirty="0"/>
              <a:t>  - So while it may be easier and faster to just rewrite stuff</a:t>
            </a:r>
          </a:p>
          <a:p>
            <a:r>
              <a:rPr lang="en-US" dirty="0"/>
              <a:t>  - Take the time and try the merges so that you gain practice with them.</a:t>
            </a:r>
          </a:p>
          <a:p>
            <a:endParaRPr lang="en-US" dirty="0"/>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said, you still want to minimize the number of conflicts and the time spent doing merges.</a:t>
            </a:r>
          </a:p>
          <a:p>
            <a:r>
              <a:rPr lang="en-US" dirty="0"/>
              <a:t>Here are some strategies…</a:t>
            </a:r>
          </a:p>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page will have data-cy attributes for every element that you need.</a:t>
            </a:r>
          </a:p>
          <a:p>
            <a:r>
              <a:rPr lang="en-US" dirty="0"/>
              <a:t>There are a lot of them in there, but you may want/need others.</a:t>
            </a:r>
          </a:p>
          <a:p>
            <a:r>
              <a:rPr lang="en-US" dirty="0"/>
              <a:t>If so, add them carefully and precisely. </a:t>
            </a:r>
          </a:p>
          <a:p>
            <a:r>
              <a:rPr lang="en-US" dirty="0"/>
              <a:t>  - Think about exactly which element you need and why</a:t>
            </a:r>
          </a:p>
          <a:p>
            <a:r>
              <a:rPr lang="en-US" dirty="0"/>
              <a:t>  - Think about exactly what that data-cy attribute value should be</a:t>
            </a:r>
          </a:p>
          <a:p>
            <a:r>
              <a:rPr lang="en-US" dirty="0"/>
              <a:t>    - Make the value descriptive.</a:t>
            </a:r>
          </a:p>
          <a:p>
            <a:r>
              <a:rPr lang="en-US" dirty="0"/>
              <a:t>    - Use the values of other data-cy attributes as examples.</a:t>
            </a:r>
          </a:p>
          <a:p>
            <a:endParaRPr lang="en-US" dirty="0"/>
          </a:p>
          <a:p>
            <a:r>
              <a:rPr lang="en-US" dirty="0"/>
              <a:t>You might know what data-cy=test1 means now…</a:t>
            </a:r>
          </a:p>
          <a:p>
            <a:r>
              <a:rPr lang="en-US" dirty="0"/>
              <a:t>  - but someone reading that later will have no idea what that means.</a:t>
            </a:r>
          </a:p>
          <a:p>
            <a:r>
              <a:rPr lang="en-US" dirty="0"/>
              <a:t>  - and remember the code you are writing is not for this assignment…</a:t>
            </a:r>
          </a:p>
          <a:p>
            <a:r>
              <a:rPr lang="en-US" dirty="0"/>
              <a:t>     - it is going into the FarmData2 product</a:t>
            </a:r>
          </a:p>
          <a:p>
            <a:r>
              <a:rPr lang="en-US" dirty="0"/>
              <a:t>     - others will have to deal with what you write later.</a:t>
            </a:r>
          </a:p>
          <a:p>
            <a:r>
              <a:rPr lang="en-US" dirty="0"/>
              <a:t>     - be helpful and kind to them.</a:t>
            </a:r>
          </a:p>
          <a:p>
            <a:endParaRPr lang="en-US" dirty="0"/>
          </a:p>
        </p:txBody>
      </p:sp>
    </p:spTree>
    <p:extLst>
      <p:ext uri="{BB962C8B-B14F-4D97-AF65-F5344CB8AC3E}">
        <p14:creationId xmlns:p14="http://schemas.microsoft.com/office/powerpoint/2010/main" val="21446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02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70131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Prof. Goble</a:t>
            </a:r>
          </a:p>
          <a:p>
            <a:r>
              <a:rPr lang="en-US" dirty="0">
                <a:solidFill>
                  <a:schemeClr val="accent4">
                    <a:lumMod val="20000"/>
                    <a:lumOff val="80000"/>
                  </a:schemeClr>
                </a:solidFill>
              </a:rPr>
              <a:t>Fall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a:clrChange>
              <a:clrFrom>
                <a:srgbClr val="F8F8F8"/>
              </a:clrFrom>
              <a:clrTo>
                <a:srgbClr val="F8F8F8">
                  <a:alpha val="0"/>
                </a:srgbClr>
              </a:clrTo>
            </a:clrChange>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t>
            </a:r>
            <a:r>
              <a:rPr lang="en-US" sz="2400" b="1" i="1" dirty="0"/>
              <a:t>a co-authored commit</a:t>
            </a:r>
            <a:r>
              <a:rPr lang="en-US" sz="2400" dirty="0"/>
              <a:t>:</a:t>
            </a:r>
            <a:endParaRPr lang="en-US" sz="800" dirty="0"/>
          </a:p>
          <a:p>
            <a:endParaRPr lang="en-US" sz="800" dirty="0"/>
          </a:p>
          <a:p>
            <a:pPr lvl="1"/>
            <a:r>
              <a:rPr lang="en-US" sz="2400" dirty="0">
                <a:latin typeface="Courier" pitchFamily="2" charset="0"/>
              </a:rPr>
              <a:t>git commit</a:t>
            </a:r>
            <a:r>
              <a:rPr lang="en-US" sz="2400" dirty="0"/>
              <a:t>		</a:t>
            </a:r>
            <a:r>
              <a:rPr lang="en-US" sz="1600" dirty="0"/>
              <a:t>(without the </a:t>
            </a:r>
            <a:r>
              <a:rPr lang="en-US" sz="1600" dirty="0">
                <a:latin typeface="Courier" pitchFamily="2" charset="0"/>
              </a:rPr>
              <a:t>-m "…"</a:t>
            </a:r>
            <a:r>
              <a:rPr lang="en-US" sz="16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p>
          <a:p>
            <a:pPr lvl="2"/>
            <a:r>
              <a:rPr lang="en-US" sz="1600" dirty="0"/>
              <a:t>Pick elements carefully.</a:t>
            </a:r>
          </a:p>
          <a:p>
            <a:pPr lvl="2"/>
            <a:r>
              <a:rPr lang="en-US" sz="1600" dirty="0"/>
              <a:t>Choose meaningful values.</a:t>
            </a:r>
            <a:endParaRPr lang="en-US" sz="6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a:xfrm>
            <a:off x="718300" y="750"/>
            <a:ext cx="6761100" cy="857400"/>
          </a:xfrm>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a:xfrm>
            <a:off x="718300" y="1377696"/>
            <a:ext cx="6761100" cy="3336354"/>
          </a:xfrm>
        </p:spPr>
        <p:txBody>
          <a:bodyPr/>
          <a:lstStyle/>
          <a:p>
            <a:r>
              <a:rPr lang="en-US" sz="2400" dirty="0"/>
              <a:t>10-15 minute meetings with team and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15-20 minutes during the final exam period.</a:t>
            </a:r>
            <a:endParaRPr lang="en-US" sz="2000" dirty="0"/>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EB3A-2AB6-2C4D-1B2B-DA53FD9BAA09}"/>
              </a:ext>
            </a:extLst>
          </p:cNvPr>
          <p:cNvSpPr>
            <a:spLocks noGrp="1"/>
          </p:cNvSpPr>
          <p:nvPr>
            <p:ph type="title"/>
          </p:nvPr>
        </p:nvSpPr>
        <p:spPr/>
        <p:txBody>
          <a:bodyPr/>
          <a:lstStyle/>
          <a:p>
            <a:r>
              <a:rPr lang="en-US" sz="3200" dirty="0"/>
              <a:t>The Teams:</a:t>
            </a:r>
          </a:p>
        </p:txBody>
      </p:sp>
      <p:sp>
        <p:nvSpPr>
          <p:cNvPr id="3" name="Text Placeholder 2">
            <a:extLst>
              <a:ext uri="{FF2B5EF4-FFF2-40B4-BE49-F238E27FC236}">
                <a16:creationId xmlns:a16="http://schemas.microsoft.com/office/drawing/2014/main" id="{D14DD567-02B5-F244-DD22-E7EDF8CEF029}"/>
              </a:ext>
            </a:extLst>
          </p:cNvPr>
          <p:cNvSpPr>
            <a:spLocks noGrp="1"/>
          </p:cNvSpPr>
          <p:nvPr>
            <p:ph type="body" idx="1"/>
          </p:nvPr>
        </p:nvSpPr>
        <p:spPr/>
        <p:txBody>
          <a:bodyPr/>
          <a:lstStyle/>
          <a:p>
            <a:r>
              <a:rPr lang="en-US" sz="2000" dirty="0"/>
              <a:t>Team1:	</a:t>
            </a:r>
            <a:r>
              <a:rPr lang="en-US" sz="2000" dirty="0" err="1"/>
              <a:t>Fofang</a:t>
            </a:r>
            <a:r>
              <a:rPr lang="en-US" sz="2000" dirty="0"/>
              <a:t>, Aidan, Aleksandar	#11</a:t>
            </a:r>
          </a:p>
          <a:p>
            <a:r>
              <a:rPr lang="en-US" sz="2000" dirty="0"/>
              <a:t>Team2:	Eden, Monica, Ha		#14</a:t>
            </a:r>
          </a:p>
          <a:p>
            <a:r>
              <a:rPr lang="en-US" sz="2000" dirty="0"/>
              <a:t>Team3:	</a:t>
            </a:r>
            <a:r>
              <a:rPr lang="en-US" sz="2000" dirty="0" err="1"/>
              <a:t>Hutter</a:t>
            </a:r>
            <a:r>
              <a:rPr lang="en-US" sz="2000" dirty="0"/>
              <a:t>, </a:t>
            </a:r>
            <a:r>
              <a:rPr lang="en-US" sz="2000" dirty="0" err="1"/>
              <a:t>Vy</a:t>
            </a:r>
            <a:r>
              <a:rPr lang="en-US" sz="2000" dirty="0"/>
              <a:t>, </a:t>
            </a:r>
            <a:r>
              <a:rPr lang="en-US" sz="2000" dirty="0" err="1"/>
              <a:t>Giang</a:t>
            </a:r>
            <a:r>
              <a:rPr lang="en-US" sz="2000" dirty="0"/>
              <a:t>		#13</a:t>
            </a:r>
          </a:p>
          <a:p>
            <a:r>
              <a:rPr lang="en-US" sz="2000" dirty="0"/>
              <a:t>Team4:</a:t>
            </a:r>
            <a:r>
              <a:rPr lang="en-US" sz="2000"/>
              <a:t>	Ben, </a:t>
            </a:r>
            <a:r>
              <a:rPr lang="en-US" sz="2000" dirty="0"/>
              <a:t>Caleb, Minh</a:t>
            </a:r>
            <a:r>
              <a:rPr lang="en-US" sz="2000"/>
              <a:t>		#</a:t>
            </a:r>
            <a:r>
              <a:rPr lang="en-US" sz="2000" dirty="0"/>
              <a:t>10</a:t>
            </a:r>
          </a:p>
          <a:p>
            <a:r>
              <a:rPr lang="en-US" sz="2000" dirty="0"/>
              <a:t>Team5:	Charlie, Allison, Trang 		#12</a:t>
            </a:r>
          </a:p>
        </p:txBody>
      </p:sp>
      <p:sp>
        <p:nvSpPr>
          <p:cNvPr id="4" name="Slide Number Placeholder 3">
            <a:extLst>
              <a:ext uri="{FF2B5EF4-FFF2-40B4-BE49-F238E27FC236}">
                <a16:creationId xmlns:a16="http://schemas.microsoft.com/office/drawing/2014/main" id="{4C08C0F2-CE24-EDD1-68B6-F7FB489C4BB4}"/>
              </a:ext>
            </a:extLst>
          </p:cNvPr>
          <p:cNvSpPr>
            <a:spLocks noGrp="1"/>
          </p:cNvSpPr>
          <p:nvPr>
            <p:ph type="sldNum" idx="10"/>
          </p:nvPr>
        </p:nvSpPr>
        <p:spPr/>
        <p:txBody>
          <a:bodyPr/>
          <a:lstStyle/>
          <a:p>
            <a:fld id="{BDFCAF28-37E0-B74A-A667-EBA3961B24E0}" type="slidenum">
              <a:rPr lang="en-US" altLang="en-US" smtClean="0"/>
              <a:pPr/>
              <a:t>21</a:t>
            </a:fld>
            <a:endParaRPr lang="en-US" altLang="en-US" dirty="0"/>
          </a:p>
        </p:txBody>
      </p:sp>
    </p:spTree>
    <p:extLst>
      <p:ext uri="{BB962C8B-B14F-4D97-AF65-F5344CB8AC3E}">
        <p14:creationId xmlns:p14="http://schemas.microsoft.com/office/powerpoint/2010/main" val="391676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~4 hours/week on the project work.</a:t>
            </a:r>
          </a:p>
          <a:p>
            <a:r>
              <a:rPr lang="en-US" sz="2400" dirty="0"/>
              <a:t>Come next week prepared for a team meeting.</a:t>
            </a:r>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22</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23</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35657</TotalTime>
  <Words>2069</Words>
  <Application>Microsoft Macintosh PowerPoint</Application>
  <PresentationFormat>On-screen Show (16:9)</PresentationFormat>
  <Paragraphs>309</Paragraphs>
  <Slides>23</Slides>
  <Notes>21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Team Meetings</vt:lpstr>
      <vt:lpstr>Writing in the Discipline (WiD)</vt:lpstr>
      <vt:lpstr>Final Presentation</vt:lpstr>
      <vt:lpstr>The Teams:</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Goble, William</cp:lastModifiedBy>
  <cp:revision>359</cp:revision>
  <dcterms:created xsi:type="dcterms:W3CDTF">2020-08-18T12:38:13Z</dcterms:created>
  <dcterms:modified xsi:type="dcterms:W3CDTF">2023-10-27T16:05:49Z</dcterms:modified>
</cp:coreProperties>
</file>