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5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8F1C-2C08-41F7-813F-099D12215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D8936C-8506-42C1-9448-D6EC63378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81BC6-6552-4622-8868-8A5282C2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C8-3BF4-462D-9DC3-9D4AFF13F83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45E25-74E6-4088-98DB-068C5699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9D128-034A-46C6-9DF1-EE847967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B79B-41A8-4823-ABD4-357D8F51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F7979-9449-429C-B144-3BD8A96A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AC27D4-11EC-4EBF-A077-00F59F960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1AD9B-B64C-491C-B324-B4C6D941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C8-3BF4-462D-9DC3-9D4AFF13F83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E02DB-6692-4708-B044-214571D8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111C8-1BD2-429C-A1BD-293D3ED6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B79B-41A8-4823-ABD4-357D8F51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9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8C523-BAF4-4077-A1B1-F1525DAA4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229247-D2A7-4811-8C59-5CC9CAE87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46467-0FE0-4EEB-AD13-1716D9D2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C8-3BF4-462D-9DC3-9D4AFF13F83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A725C-E24B-4AEB-ACCF-65D5CD7E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2D885-F85F-428C-BDE5-E9F2E604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B79B-41A8-4823-ABD4-357D8F51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6F039-B92A-412E-ABC1-51A61DE5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32F96-1983-4332-A3D6-258E1819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2BD0E-6052-45D9-8A04-19A54EF5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C8-3BF4-462D-9DC3-9D4AFF13F83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C8341-E113-40A5-AEAC-3DF57E13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22E4D-BA3F-4C08-82E9-7443AEB6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B79B-41A8-4823-ABD4-357D8F51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4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D60EB-ECA3-476F-950E-671D65F9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46A08-8FCA-4742-9CD4-E9BDBCBE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14183-A8A7-40C8-98D5-E37EB53D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C8-3BF4-462D-9DC3-9D4AFF13F83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81922-C3C8-4D01-99B3-CAD8C9E6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BB455-915E-4586-B5F8-4B4E8CBE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B79B-41A8-4823-ABD4-357D8F51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EC08-B811-4D4D-9577-14D2266D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EE67A-1C7B-4FB9-BCDF-97DE93986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ADE78C-47B3-4294-91B3-33FFA258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492D31-CA8B-4CAC-B119-BDE6573B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C8-3BF4-462D-9DC3-9D4AFF13F83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223AA-C0CF-4F46-83E8-50C21C68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D5762-A918-4ABC-B522-2CBC7B1A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B79B-41A8-4823-ABD4-357D8F51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FDB24-7874-4D18-9BD9-314DCB90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BFECD-7785-429B-9D2F-56B220BD6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1B037-BFF2-4CF1-8D1A-6CE13F057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4AB5CD-38F9-41E9-94E9-79C20D0E8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9F18F2-3133-440F-B9CC-6A5F0CECB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C0CB11-3168-459F-9F42-6C7541C1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C8-3BF4-462D-9DC3-9D4AFF13F83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7A037D-DB08-4430-A0DA-70A80BA0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F1AB8-A26C-4A59-9A2E-DFEBECDE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B79B-41A8-4823-ABD4-357D8F51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C7F12-B0BD-4EB2-AD20-B08EF589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B071A5-97BD-4AA2-9FEC-3D5A40CC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C8-3BF4-462D-9DC3-9D4AFF13F83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E5337-11DD-4F21-9C75-4C3DB7AC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BB978D-FE8C-47B0-B5A6-20D1390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B79B-41A8-4823-ABD4-357D8F51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8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BD2A84-C757-4E93-9853-15A93817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C8-3BF4-462D-9DC3-9D4AFF13F83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CADF42-F11A-4FC8-8C48-241393A7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76BF79-56A9-4BA3-BA53-32066AC3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B79B-41A8-4823-ABD4-357D8F51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8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FB598-CF51-4B2F-8820-DE8F9D71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004F3-33C2-4D24-BAD1-A8F7BF19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A47ED9-9D37-4728-AA1F-CC211C093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FA29E8-F4B8-420F-9BF7-13D00F6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C8-3BF4-462D-9DC3-9D4AFF13F83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7FCE9-BB37-46AB-96D9-9709FDFD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EBF84-2B0E-4940-804A-23C2E046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B79B-41A8-4823-ABD4-357D8F51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1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11CC2-77BB-4610-91D5-56249AF4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B6752E-B0E9-4A87-AC37-CE0E2F5F2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D9BF3C-B63C-4A11-83A7-0251BC507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E0A74D-D852-45BD-97CE-5320A409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C8-3BF4-462D-9DC3-9D4AFF13F83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40243-7959-4C98-B278-C0245052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5508B1-807E-4654-8EEC-947D5F07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B79B-41A8-4823-ABD4-357D8F51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6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6AB15-65B0-41C3-8EC7-00FAAAF1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DC3A6-3622-4A21-91D2-0EC4ECF6F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62BDE-DC3C-4180-A19C-016B61FD2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6CC8-3BF4-462D-9DC3-9D4AFF13F83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68E4E-9547-481B-A19A-88D104B26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F1762-0069-4F25-ABF7-8DA05F2A3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B79B-41A8-4823-ABD4-357D8F516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1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9DB30-FBD5-47A3-9280-806A1CD5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C2A78-D054-4EE6-9FFD-39B96D451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660919"/>
              </p:ext>
            </p:extLst>
          </p:nvPr>
        </p:nvGraphicFramePr>
        <p:xfrm>
          <a:off x="838200" y="365125"/>
          <a:ext cx="10728160" cy="63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632">
                  <a:extLst>
                    <a:ext uri="{9D8B030D-6E8A-4147-A177-3AD203B41FA5}">
                      <a16:colId xmlns:a16="http://schemas.microsoft.com/office/drawing/2014/main" val="2656476276"/>
                    </a:ext>
                  </a:extLst>
                </a:gridCol>
                <a:gridCol w="2145632">
                  <a:extLst>
                    <a:ext uri="{9D8B030D-6E8A-4147-A177-3AD203B41FA5}">
                      <a16:colId xmlns:a16="http://schemas.microsoft.com/office/drawing/2014/main" val="241076465"/>
                    </a:ext>
                  </a:extLst>
                </a:gridCol>
                <a:gridCol w="2145632">
                  <a:extLst>
                    <a:ext uri="{9D8B030D-6E8A-4147-A177-3AD203B41FA5}">
                      <a16:colId xmlns:a16="http://schemas.microsoft.com/office/drawing/2014/main" val="193699583"/>
                    </a:ext>
                  </a:extLst>
                </a:gridCol>
                <a:gridCol w="2145632">
                  <a:extLst>
                    <a:ext uri="{9D8B030D-6E8A-4147-A177-3AD203B41FA5}">
                      <a16:colId xmlns:a16="http://schemas.microsoft.com/office/drawing/2014/main" val="3509780841"/>
                    </a:ext>
                  </a:extLst>
                </a:gridCol>
                <a:gridCol w="2145632">
                  <a:extLst>
                    <a:ext uri="{9D8B030D-6E8A-4147-A177-3AD203B41FA5}">
                      <a16:colId xmlns:a16="http://schemas.microsoft.com/office/drawing/2014/main" val="2662457004"/>
                    </a:ext>
                  </a:extLst>
                </a:gridCol>
              </a:tblGrid>
              <a:tr h="7965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OSI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Layer number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</a:t>
                      </a:r>
                      <a:r>
                        <a:rPr lang="en-US" altLang="ko-KR" dirty="0" err="1"/>
                        <a:t>protocal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11413"/>
                  </a:ext>
                </a:extLst>
              </a:tr>
              <a:tr h="796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SSH,FTP,</a:t>
                      </a:r>
                    </a:p>
                    <a:p>
                      <a:pPr latinLnBrk="1"/>
                      <a:r>
                        <a:rPr lang="en-US" altLang="ko-KR" dirty="0"/>
                        <a:t>Telnet,</a:t>
                      </a:r>
                    </a:p>
                    <a:p>
                      <a:pPr latinLnBrk="1"/>
                      <a:r>
                        <a:rPr lang="en-US" altLang="ko-KR" dirty="0"/>
                        <a:t>SMTP,</a:t>
                      </a:r>
                    </a:p>
                    <a:p>
                      <a:pPr latinLnBrk="1"/>
                      <a:r>
                        <a:rPr lang="en-US" altLang="ko-KR" dirty="0"/>
                        <a:t>POP3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056552"/>
                  </a:ext>
                </a:extLst>
              </a:tr>
              <a:tr h="796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992473"/>
                  </a:ext>
                </a:extLst>
              </a:tr>
              <a:tr h="796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247283"/>
                  </a:ext>
                </a:extLst>
              </a:tr>
              <a:tr h="796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86743"/>
                  </a:ext>
                </a:extLst>
              </a:tr>
              <a:tr h="796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86438"/>
                  </a:ext>
                </a:extLst>
              </a:tr>
              <a:tr h="796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HDLC,</a:t>
                      </a:r>
                    </a:p>
                    <a:p>
                      <a:pPr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35674"/>
                  </a:ext>
                </a:extLst>
              </a:tr>
              <a:tr h="796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4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94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48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우제혁</dc:creator>
  <cp:lastModifiedBy>wpgur0510@jmail.ac.kr</cp:lastModifiedBy>
  <cp:revision>5</cp:revision>
  <dcterms:created xsi:type="dcterms:W3CDTF">2020-07-12T11:02:57Z</dcterms:created>
  <dcterms:modified xsi:type="dcterms:W3CDTF">2020-07-12T13:24:00Z</dcterms:modified>
</cp:coreProperties>
</file>