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8"/>
  </p:notesMasterIdLst>
  <p:sldIdLst>
    <p:sldId id="317" r:id="rId2"/>
    <p:sldId id="342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18" r:id="rId27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7" autoAdjust="0"/>
    <p:restoredTop sz="95048" autoAdjust="0"/>
  </p:normalViewPr>
  <p:slideViewPr>
    <p:cSldViewPr snapToGrid="0" snapToObjects="1">
      <p:cViewPr varScale="1">
        <p:scale>
          <a:sx n="87" d="100"/>
          <a:sy n="87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2018/6/18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二级</a:t>
            </a:r>
          </a:p>
          <a:p>
            <a:pPr>
              <a:defRPr/>
            </a:pPr>
            <a:r>
              <a:rPr lang="zh-CN" altLang="en-US"/>
              <a:t>三级</a:t>
            </a:r>
          </a:p>
          <a:p>
            <a:pPr>
              <a:defRPr/>
            </a:pPr>
            <a:r>
              <a:rPr lang="zh-CN" altLang="en-US"/>
              <a:t>四级</a:t>
            </a:r>
          </a:p>
          <a:p>
            <a:pPr>
              <a:defRPr/>
            </a:pPr>
            <a:r>
              <a:rPr lang="zh-CN" altLang="en-US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2018/6/18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13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8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3075" y="1628800"/>
            <a:ext cx="8128000" cy="4159250"/>
          </a:xfrm>
        </p:spPr>
        <p:txBody>
          <a:bodyPr/>
          <a:lstStyle>
            <a:lvl1pPr marL="342900" indent="-342900">
              <a:buSzPct val="114000"/>
              <a:buFont typeface="Wingdings" charset="2"/>
              <a:buChar char="n"/>
              <a:defRPr sz="2000"/>
            </a:lvl1pPr>
            <a:lvl2pPr marL="800100" indent="-342900">
              <a:buFont typeface="Arial" charset="0"/>
              <a:buChar char="•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8475" y="953107"/>
            <a:ext cx="8128000" cy="715579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73075" y="1628800"/>
            <a:ext cx="8128000" cy="0"/>
          </a:xfrm>
          <a:prstGeom prst="line">
            <a:avLst/>
          </a:prstGeom>
          <a:noFill/>
          <a:ln w="57150">
            <a:solidFill>
              <a:srgbClr val="AD2B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6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5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6308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单击此处编辑母版标题样式</a:t>
            </a:r>
          </a:p>
        </p:txBody>
      </p:sp>
      <p:sp>
        <p:nvSpPr>
          <p:cNvPr id="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994694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dirty="0">
                <a:sym typeface="Eurostile" charset="0"/>
              </a:rPr>
              <a:t>二级</a:t>
            </a:r>
          </a:p>
          <a:p>
            <a:pPr lvl="2"/>
            <a:r>
              <a:rPr lang="zh-CN" dirty="0">
                <a:sym typeface="Eurostile" charset="0"/>
              </a:rPr>
              <a:t>三级</a:t>
            </a:r>
          </a:p>
          <a:p>
            <a:pPr lvl="3"/>
            <a:r>
              <a:rPr lang="zh-CN" dirty="0">
                <a:sym typeface="Eurostile" charset="0"/>
              </a:rPr>
              <a:t>四级</a:t>
            </a:r>
          </a:p>
          <a:p>
            <a:pPr lvl="4"/>
            <a:r>
              <a:rPr lang="zh-CN" dirty="0">
                <a:sym typeface="Eurostile" charset="0"/>
              </a:rPr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785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8_&#21019;&#24314;&#23376;&#24212;&#29992;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9_&#22312;&#24212;&#29992;&#20013;&#21019;&#24314;&#35270;&#22270;&#23450;&#20041;&#36335;&#30001;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0_&#37197;&#32622;&#25991;&#20214;&#35828;&#26126;.m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1_&#38745;&#24577;&#25991;&#20214;&#20351;&#29992;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2_Django&#35299;&#26512;&#36335;&#30001;&#30340;&#27969;&#31243;.mp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3_&#36335;&#30001;&#23450;&#20041;&#30340;&#39034;&#24207;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4_&#36335;&#30001;&#21629;&#21517;&#19982;reverse&#21453;&#25512;.mp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5_&#36335;&#30001;&#23450;&#20041;&#20301;&#32622;&#19982;&#26012;&#32447;&#32467;&#23614;&#30340;&#35828;&#26126;.mp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6_App&#24212;&#29992;&#37197;&#32622;.mp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7_&#21069;&#31471;&#20256;&#36882;&#21442;&#25968;&#30340;&#26041;&#24335;.m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8_URL&#25552;&#21462;&#21442;&#25968;.mp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19_QueryDict&#23545;&#35937;.mp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20_&#25552;&#21462;&#26597;&#35810;&#23383;&#31526;&#20018;&#21442;&#25968;.mp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21_Postman&#23433;&#35013;&#20351;&#29992;.mp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22_&#33719;&#21462;&#35831;&#27714;&#20307;&#25968;&#25454;.mp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23_&#33719;&#21462;&#35831;&#27714;&#22836;&#19982;&#20854;&#20182;&#23646;&#24615;.mp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1_&#26694;&#26550;&#32454;&#33410;&#22797;&#20064;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2_&#22914;&#20309;&#23398;&#20064;&#26694;&#26550;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3_Django&#26694;&#26550;&#31616;&#20171;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4_Django&#26694;&#26550;&#29305;&#28857;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5_Django&#29615;&#22659;&#21019;&#24314;.mp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6_&#21019;&#24314;Django&#24037;&#31243;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3-&#35270;&#39057;/07_Pycharm&#20351;&#29992;Django&#24037;&#31243;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246" y="2660688"/>
            <a:ext cx="468589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-01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2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课程长度：00:07:07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08_创建子应用.mp4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 smtClean="0"/>
              <a:t>问题</a:t>
            </a:r>
          </a:p>
          <a:p>
            <a:pPr lvl="1"/>
            <a:r>
              <a:rPr lang="zh-CN" altLang="en-US" dirty="0" smtClean="0"/>
              <a:t>创建子应用命令</a:t>
            </a:r>
            <a:endParaRPr lang="en-US" altLang="zh-CN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创建子应用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课程长度：00:18:10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09_在应用中创建视图定义路由.mp4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r>
              <a:rPr lang="zh-CN" altLang="en-US" dirty="0"/>
              <a:t>注意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views.py</a:t>
            </a:r>
            <a:r>
              <a:rPr lang="zh-CN" altLang="en-US" dirty="0" smtClean="0"/>
              <a:t>中创建视图函数，接收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urls.py</a:t>
            </a:r>
            <a:r>
              <a:rPr lang="zh-CN" altLang="en-US" dirty="0" smtClean="0"/>
              <a:t>中创建路由映射列表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将子应用中的</a:t>
            </a:r>
            <a:r>
              <a:rPr lang="en-US" altLang="zh-CN" dirty="0" err="1" smtClean="0"/>
              <a:t>urls</a:t>
            </a:r>
            <a:r>
              <a:rPr lang="zh-CN" altLang="en-US" dirty="0" smtClean="0"/>
              <a:t>包含到根路由列表中</a:t>
            </a:r>
            <a:endParaRPr lang="zh-CN" altLang="en-US" dirty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在应用中创建视图定义路由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课程长度：00:14:18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10_配置文件说明.mp4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了解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/>
              <a:t>注意点</a:t>
            </a:r>
          </a:p>
          <a:p>
            <a:pPr lvl="1"/>
            <a:r>
              <a:rPr lang="en-US" altLang="zh-CN" dirty="0" smtClean="0"/>
              <a:t>BASE_DIR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 smtClean="0"/>
              <a:t>DEBUG</a:t>
            </a:r>
          </a:p>
          <a:p>
            <a:pPr lvl="1"/>
            <a:r>
              <a:rPr lang="zh-CN" altLang="en-US" dirty="0" smtClean="0"/>
              <a:t>本地语言时区</a:t>
            </a:r>
            <a:endParaRPr lang="zh-CN" altLang="en-US" dirty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配置文件说明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课程长度：00:08:57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11_静态文件使用.mp4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zh-CN" altLang="en-US" dirty="0"/>
              <a:t>注意点</a:t>
            </a:r>
          </a:p>
          <a:p>
            <a:pPr lvl="1"/>
            <a:r>
              <a:rPr lang="en-US" altLang="zh-CN" b="1" dirty="0"/>
              <a:t>STATICFILES_DIRS</a:t>
            </a:r>
            <a:r>
              <a:rPr lang="en-US" altLang="zh-CN" dirty="0"/>
              <a:t> </a:t>
            </a:r>
            <a:r>
              <a:rPr lang="zh-CN" altLang="en-US" dirty="0"/>
              <a:t>存放查找静态文件的目录</a:t>
            </a:r>
          </a:p>
          <a:p>
            <a:pPr lvl="1"/>
            <a:r>
              <a:rPr lang="en-US" altLang="zh-CN" b="1" dirty="0"/>
              <a:t>STATIC_URL</a:t>
            </a:r>
            <a:r>
              <a:rPr lang="en-US" altLang="zh-CN" dirty="0"/>
              <a:t> </a:t>
            </a:r>
            <a:r>
              <a:rPr lang="zh-CN" altLang="en-US" dirty="0"/>
              <a:t>访问静态文件的</a:t>
            </a:r>
            <a:r>
              <a:rPr lang="en-US" altLang="zh-CN" dirty="0"/>
              <a:t>URL</a:t>
            </a:r>
            <a:r>
              <a:rPr lang="zh-CN" altLang="en-US" dirty="0"/>
              <a:t>前缀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静态文件使用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课程长度：00:04:18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12_Django解析路由的流程.mp4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问题</a:t>
            </a:r>
          </a:p>
          <a:p>
            <a:pPr lvl="1"/>
            <a:r>
              <a:rPr lang="zh-CN" altLang="en-US" dirty="0" smtClean="0"/>
              <a:t>路由解析流程？</a:t>
            </a:r>
            <a:endParaRPr lang="en-US" altLang="zh-CN" dirty="0" smtClean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Django解析路由的流程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课程长度：00:04:21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13_路由定义的顺序.mp4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zh-CN" altLang="en-US" dirty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路由解析顺序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路由定义的顺序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课程长度：00:06:56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14_路由命名与reverse反推.mp4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r>
              <a:rPr lang="zh-CN" altLang="en-US" dirty="0"/>
              <a:t>注意点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name  :</a:t>
            </a:r>
            <a:endParaRPr lang="en-US" altLang="zh-CN" dirty="0"/>
          </a:p>
          <a:p>
            <a:pPr lvl="1"/>
            <a:r>
              <a:rPr lang="en-US" dirty="0" smtClean="0"/>
              <a:t>   namespace: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reverse(‘</a:t>
            </a:r>
            <a:r>
              <a:rPr lang="en-US" dirty="0" err="1" smtClean="0"/>
              <a:t>namespace:name</a:t>
            </a:r>
            <a:r>
              <a:rPr lang="en-US" dirty="0" smtClean="0"/>
              <a:t>’)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路由命名与reverse反推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课程长度：00:08:49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15_路由定义位置与斜线结尾的说明.mp4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zh-CN" altLang="en-US" dirty="0"/>
              <a:t>注意点</a:t>
            </a:r>
          </a:p>
          <a:p>
            <a:pPr lvl="1"/>
            <a:r>
              <a:rPr lang="zh-CN" altLang="en-US" dirty="0" smtClean="0"/>
              <a:t>路由定义位置的选择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斜线：</a:t>
            </a:r>
            <a:r>
              <a:rPr lang="en-US" altLang="zh-CN" dirty="0" err="1" smtClean="0"/>
              <a:t>django</a:t>
            </a:r>
            <a:r>
              <a:rPr lang="zh-CN" altLang="en-US" dirty="0"/>
              <a:t>特征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路由定义位置与斜线结尾的说明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课程长度：00:04:38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16_App应用配置.mp4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zh-CN" altLang="en-US" dirty="0"/>
              <a:t>注意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 smtClean="0"/>
              <a:t>每次创建完应用之后要记得添加到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的配置文件当中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App应用配置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课程长度：00:08:56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17_前端传递参数的方式.mp4</a:t>
            </a:r>
          </a:p>
          <a:p>
            <a:pPr lvl="1"/>
            <a:r>
              <a:rPr dirty="0" err="1" smtClean="0"/>
              <a:t>掌握程度</a:t>
            </a:r>
            <a:r>
              <a:rPr dirty="0" smtClean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知识点：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</a:t>
            </a:r>
            <a:r>
              <a:rPr lang="zh-CN" altLang="en-US" dirty="0" smtClean="0"/>
              <a:t>路径传参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查询字符串传参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请求体传参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请求头传参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前端传递参数的方式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zh-CN" altLang="en-US" dirty="0"/>
              <a:t>能够说出</a:t>
            </a:r>
            <a:r>
              <a:rPr lang="en-US" altLang="zh-CN" dirty="0"/>
              <a:t>WSGI</a:t>
            </a:r>
            <a:r>
              <a:rPr lang="zh-CN" altLang="en-US" dirty="0"/>
              <a:t>服务器与框架程序配合完成</a:t>
            </a:r>
            <a:r>
              <a:rPr lang="en-US" altLang="zh-CN" dirty="0"/>
              <a:t>Web</a:t>
            </a:r>
            <a:r>
              <a:rPr lang="zh-CN" altLang="en-US" dirty="0"/>
              <a:t>后端处理的流程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能够创建</a:t>
            </a:r>
            <a:r>
              <a:rPr lang="en-US" altLang="zh-CN" dirty="0"/>
              <a:t>Django</a:t>
            </a:r>
            <a:r>
              <a:rPr lang="zh-CN" altLang="en-US" dirty="0"/>
              <a:t>项目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能够实现创建安装</a:t>
            </a:r>
            <a:r>
              <a:rPr lang="en-US" altLang="zh-CN" dirty="0"/>
              <a:t>Django</a:t>
            </a:r>
            <a:r>
              <a:rPr lang="zh-CN" altLang="en-US" dirty="0"/>
              <a:t>子应用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能够说出</a:t>
            </a:r>
            <a:r>
              <a:rPr lang="en-US" altLang="zh-CN" dirty="0"/>
              <a:t>Django</a:t>
            </a:r>
            <a:r>
              <a:rPr lang="zh-CN" altLang="en-US" dirty="0"/>
              <a:t>工程各文件的基本作用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能够使用代码定义</a:t>
            </a:r>
            <a:r>
              <a:rPr lang="en-US" altLang="zh-CN" dirty="0"/>
              <a:t>Django</a:t>
            </a:r>
            <a:r>
              <a:rPr lang="zh-CN" altLang="en-US" dirty="0"/>
              <a:t>视图与路由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能够设置</a:t>
            </a:r>
            <a:r>
              <a:rPr lang="en-US" altLang="zh-CN" dirty="0"/>
              <a:t>Django</a:t>
            </a:r>
            <a:r>
              <a:rPr lang="zh-CN" altLang="en-US" dirty="0"/>
              <a:t>本地化语言和时区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能够配置</a:t>
            </a:r>
            <a:r>
              <a:rPr lang="en-US" altLang="zh-CN" dirty="0"/>
              <a:t>Django</a:t>
            </a:r>
            <a:r>
              <a:rPr lang="zh-CN" altLang="en-US" dirty="0"/>
              <a:t>提供静态文件的方法</a:t>
            </a:r>
          </a:p>
          <a:p>
            <a:r>
              <a:rPr lang="en-US" altLang="zh-CN" dirty="0"/>
              <a:t>8. </a:t>
            </a:r>
            <a:r>
              <a:rPr lang="zh-CN" altLang="en-US" dirty="0"/>
              <a:t>能够说出</a:t>
            </a:r>
            <a:r>
              <a:rPr lang="en-US" altLang="zh-CN" dirty="0"/>
              <a:t>Django</a:t>
            </a:r>
            <a:r>
              <a:rPr lang="zh-CN" altLang="en-US" dirty="0"/>
              <a:t>路由解析匹配的顺序</a:t>
            </a:r>
          </a:p>
          <a:p>
            <a:r>
              <a:rPr lang="en-US" altLang="zh-CN" dirty="0"/>
              <a:t>9. </a:t>
            </a:r>
            <a:r>
              <a:rPr lang="zh-CN" altLang="en-US" dirty="0"/>
              <a:t>能够进行路由命名与使用</a:t>
            </a:r>
            <a:r>
              <a:rPr lang="en-US" altLang="zh-CN" dirty="0"/>
              <a:t>reverse</a:t>
            </a:r>
          </a:p>
          <a:p>
            <a:r>
              <a:rPr lang="en-US" altLang="zh-CN" dirty="0"/>
              <a:t>10. </a:t>
            </a:r>
            <a:r>
              <a:rPr lang="zh-CN" altLang="en-US" dirty="0"/>
              <a:t>能够说出利用</a:t>
            </a:r>
            <a:r>
              <a:rPr lang="en-US" altLang="zh-CN" dirty="0"/>
              <a:t>HTTP</a:t>
            </a:r>
            <a:r>
              <a:rPr lang="zh-CN" altLang="en-US" dirty="0"/>
              <a:t>前端向后端传递数据的几种途径</a:t>
            </a:r>
          </a:p>
          <a:p>
            <a:r>
              <a:rPr lang="en-US" altLang="zh-CN" dirty="0"/>
              <a:t>11. </a:t>
            </a:r>
            <a:r>
              <a:rPr lang="zh-CN" altLang="en-US" dirty="0"/>
              <a:t>能够写出未命名与命名正则提取</a:t>
            </a:r>
            <a:r>
              <a:rPr lang="en-US" altLang="zh-CN" dirty="0"/>
              <a:t>URL</a:t>
            </a:r>
            <a:r>
              <a:rPr lang="zh-CN" altLang="en-US" dirty="0"/>
              <a:t>参数的方法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6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课程长度：00:11:29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18_URL提取参数.mp4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注意：</a:t>
            </a:r>
            <a:endParaRPr lang="zh-CN" altLang="en-US" dirty="0"/>
          </a:p>
          <a:p>
            <a:pPr lvl="1"/>
            <a:r>
              <a:rPr lang="zh-CN" altLang="en-US" dirty="0" smtClean="0"/>
              <a:t>参数较少的情况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参数较多的情况</a:t>
            </a:r>
            <a:endParaRPr lang="en-US" altLang="zh-CN" dirty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URL提取参数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课程长度：00:05:57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19_QueryDict对象.mp4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r>
              <a:rPr lang="zh-CN" altLang="en-US" dirty="0"/>
              <a:t>注意</a:t>
            </a:r>
          </a:p>
          <a:p>
            <a:pPr lvl="1"/>
            <a:r>
              <a:rPr lang="en-US" altLang="zh-CN" dirty="0" err="1" smtClean="0"/>
              <a:t>QueryDict</a:t>
            </a:r>
            <a:r>
              <a:rPr lang="zh-CN" altLang="en-US" dirty="0" smtClean="0"/>
              <a:t>是类字典对象，本质上不是字典。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支持一键多值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字典中的方法，同样适用</a:t>
            </a:r>
            <a:endParaRPr lang="en-US" altLang="zh-CN" dirty="0" smtClean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QueryDict对象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课程长度：00:10:57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20_提取查询字符串参数.mp4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r>
              <a:rPr lang="zh-CN" altLang="en-US" dirty="0" smtClean="0"/>
              <a:t>知识点：</a:t>
            </a:r>
            <a:endParaRPr lang="zh-CN" altLang="en-US" dirty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request.GET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返回值为</a:t>
            </a:r>
            <a:r>
              <a:rPr lang="en-US" altLang="zh-CN" dirty="0" err="1" smtClean="0"/>
              <a:t>QueryDict</a:t>
            </a:r>
            <a:r>
              <a:rPr lang="zh-CN" altLang="en-US" dirty="0" smtClean="0"/>
              <a:t>对象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提取查询字符串参数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课程长度：00:08:09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21_Postman安装使用.mp4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Postman安装使用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课程长度：00:16:41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22_获取请求体数据.mp4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zh-CN" altLang="en-US" dirty="0"/>
              <a:t>注意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request.POST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属性  针对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请求方式的</a:t>
            </a:r>
            <a:r>
              <a:rPr lang="en-US" altLang="zh-CN" dirty="0" err="1" smtClean="0"/>
              <a:t>formdata</a:t>
            </a:r>
            <a:r>
              <a:rPr lang="zh-CN" altLang="en-US" dirty="0" smtClean="0"/>
              <a:t>数据提取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Json</a:t>
            </a:r>
            <a:r>
              <a:rPr lang="zh-CN" altLang="en-US" dirty="0" smtClean="0"/>
              <a:t>格式的的请求参数的获取需借助于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模块，将</a:t>
            </a:r>
            <a:r>
              <a:rPr lang="en-US" altLang="zh-CN" dirty="0" err="1" smtClean="0"/>
              <a:t>request.body</a:t>
            </a:r>
            <a:r>
              <a:rPr lang="zh-CN" altLang="en-US" dirty="0" smtClean="0"/>
              <a:t>中的数据进行转化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Json</a:t>
            </a:r>
            <a:r>
              <a:rPr lang="zh-CN" altLang="en-US" dirty="0" smtClean="0"/>
              <a:t>字符串：</a:t>
            </a:r>
            <a:r>
              <a:rPr lang="zh-CN" altLang="en-US" dirty="0"/>
              <a:t>双引号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获取请求体数据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课程长度：00:04:29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23_获取请求头与其他属性.mp4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获取请求头与其他属性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8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课程长度：00:18:06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01_框架细节复习.mp4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r>
              <a:rPr lang="zh-CN" altLang="en-US" dirty="0"/>
              <a:t>问题</a:t>
            </a:r>
          </a:p>
          <a:p>
            <a:pPr lvl="1"/>
            <a:r>
              <a:rPr lang="zh-CN" altLang="en-US" dirty="0" smtClean="0"/>
              <a:t>框架的意义？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框架细节复习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课程长度：00:07:02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02_如何学习框架.mp4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如何学习框架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课程长度：00:03:44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03_Django框架简介.mp4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了解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Django框架简介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课程长度：00:10:19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04_Django框架特点.mp4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lang="zh-CN" altLang="en-US" dirty="0" smtClean="0"/>
              <a:t>了解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Django框架特点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课程长度：00:06:10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05_Django环境创建.mp4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zh-CN" altLang="en-US" dirty="0"/>
          </a:p>
          <a:p>
            <a:pPr lvl="1"/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Django环境创建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课程长度：00:08:04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06_创建Django工程.mp4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zh-CN" altLang="en-US" dirty="0"/>
              <a:t>问题</a:t>
            </a:r>
          </a:p>
          <a:p>
            <a:pPr lvl="1"/>
            <a:r>
              <a:rPr lang="zh-CN" altLang="en-US" dirty="0" smtClean="0"/>
              <a:t>创建工程的命令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创建Django工程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课程信息</a:t>
            </a:r>
            <a:endParaRPr dirty="0"/>
          </a:p>
          <a:p>
            <a:pPr lvl="1"/>
            <a:r>
              <a:rPr dirty="0"/>
              <a:t>课程长度：00:12:14</a:t>
            </a:r>
          </a:p>
          <a:p>
            <a:pPr lvl="1"/>
            <a:r>
              <a:rPr dirty="0" smtClean="0"/>
              <a:t>课程名称</a:t>
            </a:r>
            <a:r>
              <a:rPr dirty="0"/>
              <a:t>：</a:t>
            </a:r>
            <a:r>
              <a:rPr dirty="0">
                <a:hlinkClick r:id="rId2"/>
              </a:rPr>
              <a:t>07_Pycharm使用Django工程.mp4</a:t>
            </a:r>
          </a:p>
          <a:p>
            <a:pPr lvl="1"/>
            <a:r>
              <a:rPr dirty="0" err="1"/>
              <a:t>掌握程度</a:t>
            </a:r>
            <a:r>
              <a:rPr dirty="0"/>
              <a:t>： </a:t>
            </a:r>
            <a:r>
              <a:rPr dirty="0" err="1" smtClean="0"/>
              <a:t>掌握</a:t>
            </a:r>
            <a:endParaRPr lang="en-US" dirty="0" smtClean="0"/>
          </a:p>
          <a:p>
            <a:r>
              <a:rPr lang="zh-CN" altLang="en-US" dirty="0"/>
              <a:t>注意点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中运行</a:t>
            </a:r>
            <a:r>
              <a:rPr lang="en-US" altLang="zh-CN" dirty="0" smtClean="0"/>
              <a:t>manage.py</a:t>
            </a:r>
            <a:r>
              <a:rPr lang="zh-CN" altLang="en-US" dirty="0" smtClean="0"/>
              <a:t>启动服务的时候，需要配置</a:t>
            </a:r>
            <a:r>
              <a:rPr lang="en-US" altLang="zh-CN" dirty="0" err="1" smtClean="0"/>
              <a:t>runserver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lvl="1" indent="0">
              <a:buNone/>
            </a:pP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Pycharm使用Django工程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10383</TotalTime>
  <Pages>0</Pages>
  <Words>717</Words>
  <Characters>0</Characters>
  <Application>Microsoft Office PowerPoint</Application>
  <DocSecurity>0</DocSecurity>
  <PresentationFormat>全屏显示(4:3)</PresentationFormat>
  <Lines>0</Lines>
  <Paragraphs>222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Eurostile</vt:lpstr>
      <vt:lpstr>宋体</vt:lpstr>
      <vt:lpstr>微软雅黑</vt:lpstr>
      <vt:lpstr>Arial</vt:lpstr>
      <vt:lpstr>Calibri</vt:lpstr>
      <vt:lpstr>Wingdings</vt:lpstr>
      <vt:lpstr>1_Office 主题</vt:lpstr>
      <vt:lpstr>PowerPoint 演示文稿</vt:lpstr>
      <vt:lpstr>学习目标</vt:lpstr>
      <vt:lpstr>框架细节复习</vt:lpstr>
      <vt:lpstr>如何学习框架</vt:lpstr>
      <vt:lpstr>Django框架简介</vt:lpstr>
      <vt:lpstr>Django框架特点</vt:lpstr>
      <vt:lpstr>Django环境创建</vt:lpstr>
      <vt:lpstr>创建Django工程</vt:lpstr>
      <vt:lpstr>Pycharm使用Django工程</vt:lpstr>
      <vt:lpstr>创建子应用</vt:lpstr>
      <vt:lpstr>在应用中创建视图定义路由</vt:lpstr>
      <vt:lpstr>配置文件说明</vt:lpstr>
      <vt:lpstr>静态文件使用</vt:lpstr>
      <vt:lpstr>Django解析路由的流程</vt:lpstr>
      <vt:lpstr>路由定义的顺序</vt:lpstr>
      <vt:lpstr>路由命名与reverse反推</vt:lpstr>
      <vt:lpstr>路由定义位置与斜线结尾的说明</vt:lpstr>
      <vt:lpstr>App应用配置</vt:lpstr>
      <vt:lpstr>前端传递参数的方式</vt:lpstr>
      <vt:lpstr>URL提取参数</vt:lpstr>
      <vt:lpstr>QueryDict对象</vt:lpstr>
      <vt:lpstr>提取查询字符串参数</vt:lpstr>
      <vt:lpstr>Postman安装使用</vt:lpstr>
      <vt:lpstr>获取请求体数据</vt:lpstr>
      <vt:lpstr>获取请求头与其他属性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dc:description/>
  <cp:lastModifiedBy>qi wanheng</cp:lastModifiedBy>
  <cp:revision>25</cp:revision>
  <dcterms:created xsi:type="dcterms:W3CDTF">2015-04-23T13:51:39Z</dcterms:created>
  <dcterms:modified xsi:type="dcterms:W3CDTF">2018-06-18T15:14:37Z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