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8"/>
  </p:notesMasterIdLst>
  <p:sldIdLst>
    <p:sldId id="317" r:id="rId2"/>
    <p:sldId id="332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18" r:id="rId17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7" autoAdjust="0"/>
    <p:restoredTop sz="95048" autoAdjust="0"/>
  </p:normalViewPr>
  <p:slideViewPr>
    <p:cSldViewPr snapToGrid="0" snapToObjects="1">
      <p:cViewPr varScale="1">
        <p:scale>
          <a:sx n="87" d="100"/>
          <a:sy n="87" d="100"/>
        </p:scale>
        <p:origin x="10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2018/6/18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/>
              <a:t>单击此处编辑母版文本样式</a:t>
            </a:r>
          </a:p>
          <a:p>
            <a:pPr>
              <a:defRPr/>
            </a:pPr>
            <a:r>
              <a:rPr lang="zh-CN" altLang="en-US"/>
              <a:t>二级</a:t>
            </a:r>
          </a:p>
          <a:p>
            <a:pPr>
              <a:defRPr/>
            </a:pPr>
            <a:r>
              <a:rPr lang="zh-CN" altLang="en-US"/>
              <a:t>三级</a:t>
            </a:r>
          </a:p>
          <a:p>
            <a:pPr>
              <a:defRPr/>
            </a:pPr>
            <a:r>
              <a:rPr lang="zh-CN" altLang="en-US"/>
              <a:t>四级</a:t>
            </a:r>
          </a:p>
          <a:p>
            <a:pPr>
              <a:defRPr/>
            </a:pPr>
            <a:r>
              <a:rPr lang="zh-CN" altLang="en-US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2018/6/18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6133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8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3075" y="1628800"/>
            <a:ext cx="8128000" cy="4159250"/>
          </a:xfrm>
        </p:spPr>
        <p:txBody>
          <a:bodyPr/>
          <a:lstStyle>
            <a:lvl1pPr marL="342900" indent="-342900">
              <a:buSzPct val="114000"/>
              <a:buFont typeface="Wingdings" charset="2"/>
              <a:buChar char="n"/>
              <a:defRPr sz="2000"/>
            </a:lvl1pPr>
            <a:lvl2pPr marL="800100" indent="-342900">
              <a:buFont typeface="Arial" charset="0"/>
              <a:buChar char="•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ü"/>
              <a:defRPr sz="2000"/>
            </a:lvl4pPr>
            <a:lvl5pPr marL="2057400" indent="-2286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8475" y="953107"/>
            <a:ext cx="8128000" cy="715579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473075" y="1628800"/>
            <a:ext cx="8128000" cy="0"/>
          </a:xfrm>
          <a:prstGeom prst="line">
            <a:avLst/>
          </a:prstGeom>
          <a:noFill/>
          <a:ln w="57150">
            <a:solidFill>
              <a:srgbClr val="AD2B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76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45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6308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>
                <a:sym typeface="Eurostile" charset="0"/>
              </a:rPr>
              <a:t>单击此处编辑母版标题样式</a:t>
            </a:r>
          </a:p>
        </p:txBody>
      </p:sp>
      <p:sp>
        <p:nvSpPr>
          <p:cNvPr id="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994694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dirty="0">
                <a:sym typeface="Eurostile" charset="0"/>
              </a:rPr>
              <a:t>二级</a:t>
            </a:r>
          </a:p>
          <a:p>
            <a:pPr lvl="2"/>
            <a:r>
              <a:rPr lang="zh-CN" dirty="0">
                <a:sym typeface="Eurostile" charset="0"/>
              </a:rPr>
              <a:t>三级</a:t>
            </a:r>
          </a:p>
          <a:p>
            <a:pPr lvl="3"/>
            <a:r>
              <a:rPr lang="zh-CN" dirty="0">
                <a:sym typeface="Eurostile" charset="0"/>
              </a:rPr>
              <a:t>四级</a:t>
            </a:r>
          </a:p>
          <a:p>
            <a:pPr lvl="4"/>
            <a:r>
              <a:rPr lang="zh-CN" dirty="0">
                <a:sym typeface="Eurostile" charset="0"/>
              </a:rPr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2785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8_&#22312;&#36335;&#24452;&#20013;&#28155;&#21152;&#35013;&#39280;&#22120;&#34892;&#20026;.mp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9_&#22312;&#23450;&#20041;&#31867;&#26102;&#20351;&#29992;method_decorator&#28155;&#21152;&#35013;&#39280;&#22120;.mp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0_&#35013;&#39280;&#22120;&#38656;&#35201;&#36827;&#34892;&#36716;&#25442;&#30340;&#21407;&#22240;.mp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1_&#21019;&#24314;&#25193;&#23637;&#31867;.mp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2_&#29702;&#35299;&#25193;&#23637;&#31867;.mp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3_&#20013;&#38388;&#20214;&#20351;&#29992;.mp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1_&#26500;&#36896;&#21709;&#24212;&#23545;&#35937;&#26041;&#27861;.mp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2_Cookie_Session_&#32531;&#23384;.mp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3_&#26412;&#22320;&#32531;&#23384;&#36328;&#26426;&#38382;&#39064;.mp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4_&#20351;&#29992;django-redis&#20445;&#23384;session.mp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5_&#31867;&#35270;&#22270;&#24341;&#20837;.mp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6_&#31867;&#35270;&#22270;&#30340;&#23450;&#20041;&#19982;&#20351;&#29992;.mp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7_&#31867;&#35270;&#22270;&#23454;&#29616;&#30340;&#21407;&#29702;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5479" y="2660688"/>
            <a:ext cx="550343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框架第二天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227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课程长度：00:14:51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08_在路径中添加装饰器行为.mp4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 smtClean="0"/>
              <a:t>掌握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在路径中添加装饰器行为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课程长度：00:12:04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09_在定义类时使用method_decorator添加装饰器.mp4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 smtClean="0"/>
              <a:t>掌握</a:t>
            </a:r>
          </a:p>
          <a:p>
            <a:r>
              <a:rPr lang="zh-CN" altLang="en-US" dirty="0" smtClean="0"/>
              <a:t>注意</a:t>
            </a:r>
            <a:endParaRPr dirty="0" smtClean="0"/>
          </a:p>
          <a:p>
            <a:pPr lvl="1"/>
            <a:r>
              <a:rPr lang="zh-CN" altLang="en-US" dirty="0" smtClean="0"/>
              <a:t>类视图添加装饰器需借助于</a:t>
            </a:r>
            <a:r>
              <a:rPr lang="en-US" altLang="zh-CN" dirty="0" err="1" smtClean="0"/>
              <a:t>method_decorator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可以针对单独的请求逻辑进行添加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在定义类时使用method_decorator添加装饰器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课程长度：00:08:42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10_装饰器需要进行转换的原因.mp4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lang="zh-CN" altLang="en-US" dirty="0"/>
              <a:t>理解</a:t>
            </a:r>
            <a:endParaRPr dirty="0"/>
          </a:p>
          <a:p>
            <a:r>
              <a:rPr lang="zh-CN" altLang="en-US" dirty="0"/>
              <a:t>注意</a:t>
            </a:r>
            <a:endParaRPr dirty="0"/>
          </a:p>
          <a:p>
            <a:pPr lvl="1"/>
            <a:r>
              <a:rPr lang="zh-CN" altLang="en-US" dirty="0" smtClean="0"/>
              <a:t>需要转换的本质原因：函数装饰和方法装饰传递的参数有区别</a:t>
            </a:r>
            <a:endParaRPr lang="en-US" altLang="zh-CN" dirty="0" smtClean="0"/>
          </a:p>
          <a:p>
            <a:pPr lvl="1"/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装饰器需要进行转换的原因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课程长度：00:27:17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11_创建扩展类.mp4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lang="zh-CN" altLang="en-US" dirty="0" smtClean="0"/>
              <a:t>讨论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讨论扩展类的实现逻辑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创建扩展类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课程长度：00:11:42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12_理解扩展类.mp4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lang="zh-CN" altLang="en-US" dirty="0" smtClean="0"/>
              <a:t>理解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理解扩展类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课程长度：00:15:01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13_中间件使用.mp4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 smtClean="0"/>
              <a:t>掌握</a:t>
            </a:r>
            <a:endParaRPr dirty="0" smtClean="0"/>
          </a:p>
          <a:p>
            <a:r>
              <a:rPr lang="zh-CN" altLang="en-US" dirty="0" smtClean="0"/>
              <a:t>完成与讨论</a:t>
            </a:r>
            <a:endParaRPr dirty="0" smtClean="0"/>
          </a:p>
          <a:p>
            <a:pPr lvl="1"/>
            <a:r>
              <a:rPr lang="zh-CN" altLang="en-US" dirty="0" smtClean="0"/>
              <a:t>完成一个中间件的简单使用</a:t>
            </a:r>
            <a:endParaRPr lang="en-US" altLang="zh-CN" dirty="0" smtClean="0"/>
          </a:p>
          <a:p>
            <a:pPr lvl="1"/>
            <a:r>
              <a:rPr lang="zh-CN" altLang="en-US" dirty="0"/>
              <a:t>讨论</a:t>
            </a:r>
            <a:r>
              <a:rPr lang="zh-CN" altLang="en-US" dirty="0" smtClean="0"/>
              <a:t>中间件的使用逻辑和使用顺序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中间件使用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8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能够使用</a:t>
            </a:r>
            <a:r>
              <a:rPr lang="en-US" altLang="zh-CN" dirty="0"/>
              <a:t>Django</a:t>
            </a:r>
            <a:r>
              <a:rPr lang="zh-CN" altLang="en-US" dirty="0"/>
              <a:t>获取请求体数据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能够使用</a:t>
            </a:r>
            <a:r>
              <a:rPr lang="en-US" altLang="zh-CN" dirty="0"/>
              <a:t>Django</a:t>
            </a:r>
            <a:r>
              <a:rPr lang="zh-CN" altLang="en-US" dirty="0"/>
              <a:t>构造响应数据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能够使用</a:t>
            </a:r>
            <a:r>
              <a:rPr lang="en-US" altLang="zh-CN" dirty="0"/>
              <a:t>Django</a:t>
            </a:r>
            <a:r>
              <a:rPr lang="zh-CN" altLang="en-US" dirty="0"/>
              <a:t>操作</a:t>
            </a:r>
            <a:r>
              <a:rPr lang="en-US" altLang="zh-CN" dirty="0"/>
              <a:t>Cookie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能够使用</a:t>
            </a:r>
            <a:r>
              <a:rPr lang="en-US" altLang="zh-CN" dirty="0"/>
              <a:t>Django</a:t>
            </a:r>
            <a:r>
              <a:rPr lang="zh-CN" altLang="en-US" dirty="0"/>
              <a:t>存取</a:t>
            </a:r>
            <a:r>
              <a:rPr lang="en-US" altLang="zh-CN" dirty="0"/>
              <a:t>session</a:t>
            </a:r>
            <a:r>
              <a:rPr lang="zh-CN" altLang="en-US" dirty="0"/>
              <a:t>数据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能够定义类视图并配置路由</a:t>
            </a:r>
          </a:p>
          <a:p>
            <a:r>
              <a:rPr lang="en-US" altLang="zh-CN" dirty="0"/>
              <a:t>6. </a:t>
            </a:r>
            <a:r>
              <a:rPr lang="zh-CN" altLang="en-US" dirty="0"/>
              <a:t>能够在类视图中使用装饰器</a:t>
            </a:r>
          </a:p>
          <a:p>
            <a:r>
              <a:rPr lang="en-US" altLang="zh-CN" dirty="0"/>
              <a:t>7. </a:t>
            </a:r>
            <a:r>
              <a:rPr lang="zh-CN" altLang="en-US" dirty="0"/>
              <a:t>能够构造并使用类视图的</a:t>
            </a:r>
            <a:r>
              <a:rPr lang="en-US" altLang="zh-CN" dirty="0" err="1"/>
              <a:t>Mixin</a:t>
            </a:r>
            <a:r>
              <a:rPr lang="zh-CN" altLang="en-US" dirty="0"/>
              <a:t>扩展类</a:t>
            </a:r>
          </a:p>
          <a:p>
            <a:r>
              <a:rPr lang="en-US" altLang="zh-CN" dirty="0"/>
              <a:t>8. </a:t>
            </a:r>
            <a:r>
              <a:rPr lang="zh-CN" altLang="en-US" dirty="0"/>
              <a:t>能够定义</a:t>
            </a:r>
            <a:r>
              <a:rPr lang="en-US" altLang="zh-CN" dirty="0"/>
              <a:t>Django</a:t>
            </a:r>
            <a:r>
              <a:rPr lang="zh-CN" altLang="en-US" dirty="0"/>
              <a:t>中间件</a:t>
            </a:r>
          </a:p>
          <a:p>
            <a:r>
              <a:rPr lang="en-US" altLang="zh-CN" dirty="0"/>
              <a:t>9. </a:t>
            </a:r>
            <a:r>
              <a:rPr lang="zh-CN" altLang="en-US" dirty="0"/>
              <a:t>知道</a:t>
            </a:r>
            <a:r>
              <a:rPr lang="en-US" altLang="zh-CN" dirty="0"/>
              <a:t>Django</a:t>
            </a:r>
            <a:r>
              <a:rPr lang="zh-CN" altLang="en-US" dirty="0"/>
              <a:t>多个中间件的执行顺序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1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课程长度：00:13:53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01_构造响应对象方法.mp4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 smtClean="0"/>
              <a:t>掌握</a:t>
            </a:r>
            <a:endParaRPr dirty="0" smtClean="0"/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HttpResponse</a:t>
            </a:r>
            <a:r>
              <a:rPr lang="zh-CN" altLang="en-US" dirty="0" smtClean="0"/>
              <a:t>实例对象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快速设置状态码的相关子类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快速构建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格式数据响应的</a:t>
            </a:r>
            <a:r>
              <a:rPr lang="en-US" altLang="zh-CN" dirty="0" err="1" smtClean="0"/>
              <a:t>JsonResponse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redirect </a:t>
            </a:r>
            <a:r>
              <a:rPr lang="zh-CN" altLang="en-US" dirty="0" smtClean="0"/>
              <a:t>配合</a:t>
            </a:r>
            <a:r>
              <a:rPr lang="en-US" altLang="zh-CN" dirty="0" smtClean="0"/>
              <a:t>reverse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构造响应对象方法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课程长度：00:12:01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02_Cookie_Session_缓存.mp4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lang="zh-CN" altLang="en-US" dirty="0"/>
              <a:t>注意</a:t>
            </a:r>
            <a:endParaRPr dirty="0"/>
          </a:p>
          <a:p>
            <a:pPr lvl="1"/>
            <a:r>
              <a:rPr lang="en-US" altLang="zh-CN" dirty="0" smtClean="0"/>
              <a:t>Cookie</a:t>
            </a:r>
            <a:r>
              <a:rPr lang="zh-CN" altLang="en-US" dirty="0" smtClean="0"/>
              <a:t>的设置   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对象设置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Session</a:t>
            </a:r>
            <a:r>
              <a:rPr lang="zh-CN" altLang="en-US" dirty="0" smtClean="0"/>
              <a:t>存储位置 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对象设置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Session</a:t>
            </a:r>
            <a:r>
              <a:rPr lang="zh-CN" altLang="en-US" dirty="0" smtClean="0"/>
              <a:t>依赖于</a:t>
            </a:r>
            <a:r>
              <a:rPr lang="en-US" altLang="zh-CN" dirty="0" smtClean="0"/>
              <a:t>Cookie</a:t>
            </a:r>
          </a:p>
          <a:p>
            <a:pPr lvl="1"/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Cookie_Session_缓存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课程长度：00:05:16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03_本地缓存跨机问题.mp4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lang="zh-CN" altLang="en-US" dirty="0" smtClean="0"/>
              <a:t>理解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本地缓存跨机问题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课程长度：00:13:39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04_使用django-redis保存session.mp4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 smtClean="0"/>
              <a:t>掌握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使用django-redis保存session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课程长度：00:07:30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05_类视图引入.mp4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lang="zh-CN" altLang="en-US" dirty="0" smtClean="0"/>
              <a:t>理解</a:t>
            </a:r>
            <a:endParaRPr dirty="0"/>
          </a:p>
          <a:p>
            <a:r>
              <a:rPr lang="zh-CN" altLang="en-US" dirty="0" smtClean="0"/>
              <a:t>引入类视图原因</a:t>
            </a:r>
            <a:endParaRPr dirty="0"/>
          </a:p>
          <a:p>
            <a:pPr lvl="1"/>
            <a:r>
              <a:rPr lang="zh-CN" altLang="en-US" dirty="0" smtClean="0"/>
              <a:t>代码可读性好</a:t>
            </a:r>
            <a:endParaRPr lang="en-US" altLang="zh-CN" dirty="0" smtClean="0"/>
          </a:p>
          <a:p>
            <a:pPr lvl="1"/>
            <a:r>
              <a:rPr lang="zh-CN" altLang="en-US" dirty="0"/>
              <a:t>相对</a:t>
            </a:r>
            <a:r>
              <a:rPr lang="zh-CN" altLang="en-US" dirty="0" smtClean="0"/>
              <a:t>于函数视图，复用性更好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类视图引入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课程长度：00:06:29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06_类视图的定义与使用.mp4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lang="zh-CN" altLang="en-US" dirty="0"/>
              <a:t>注意</a:t>
            </a:r>
            <a:endParaRPr dirty="0"/>
          </a:p>
          <a:p>
            <a:pPr lvl="1"/>
            <a:r>
              <a:rPr lang="zh-CN" altLang="en-US" dirty="0" smtClean="0"/>
              <a:t>继承</a:t>
            </a:r>
            <a:r>
              <a:rPr lang="en-US" altLang="zh-CN" dirty="0" smtClean="0"/>
              <a:t>Vies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路由注册时调用</a:t>
            </a:r>
            <a:r>
              <a:rPr lang="en-US" altLang="zh-CN" dirty="0" err="1" smtClean="0"/>
              <a:t>as_view</a:t>
            </a:r>
            <a:r>
              <a:rPr lang="zh-CN" altLang="en-US" dirty="0" smtClean="0"/>
              <a:t>方法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类视图的定义与使用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课程长度：00:08:01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07_类视图实现的原理.mp4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lang="zh-CN" altLang="en-US" dirty="0" smtClean="0"/>
              <a:t>理解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类视图实现的原理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10372</TotalTime>
  <Pages>0</Pages>
  <Words>422</Words>
  <Characters>0</Characters>
  <Application>Microsoft Office PowerPoint</Application>
  <DocSecurity>0</DocSecurity>
  <PresentationFormat>全屏显示(4:3)</PresentationFormat>
  <Lines>0</Lines>
  <Paragraphs>117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Eurostile</vt:lpstr>
      <vt:lpstr>宋体</vt:lpstr>
      <vt:lpstr>微软雅黑</vt:lpstr>
      <vt:lpstr>Arial</vt:lpstr>
      <vt:lpstr>Calibri</vt:lpstr>
      <vt:lpstr>Wingdings</vt:lpstr>
      <vt:lpstr>1_Office 主题</vt:lpstr>
      <vt:lpstr>PowerPoint 演示文稿</vt:lpstr>
      <vt:lpstr>学习目标</vt:lpstr>
      <vt:lpstr>构造响应对象方法</vt:lpstr>
      <vt:lpstr>Cookie_Session_缓存</vt:lpstr>
      <vt:lpstr>本地缓存跨机问题</vt:lpstr>
      <vt:lpstr>使用django-redis保存session</vt:lpstr>
      <vt:lpstr>类视图引入</vt:lpstr>
      <vt:lpstr>类视图的定义与使用</vt:lpstr>
      <vt:lpstr>类视图实现的原理</vt:lpstr>
      <vt:lpstr>在路径中添加装饰器行为</vt:lpstr>
      <vt:lpstr>在定义类时使用method_decorator添加装饰器</vt:lpstr>
      <vt:lpstr>装饰器需要进行转换的原因</vt:lpstr>
      <vt:lpstr>创建扩展类</vt:lpstr>
      <vt:lpstr>理解扩展类</vt:lpstr>
      <vt:lpstr>中间件使用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cp:keywords/>
  <dc:description/>
  <cp:lastModifiedBy>qi wanheng</cp:lastModifiedBy>
  <cp:revision>25</cp:revision>
  <dcterms:created xsi:type="dcterms:W3CDTF">2015-04-23T13:51:39Z</dcterms:created>
  <dcterms:modified xsi:type="dcterms:W3CDTF">2018-06-18T15:15:20Z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