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3"/>
  </p:notesMasterIdLst>
  <p:sldIdLst>
    <p:sldId id="317" r:id="rId2"/>
    <p:sldId id="33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18" r:id="rId22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7" autoAdjust="0"/>
    <p:restoredTop sz="95048" autoAdjust="0"/>
  </p:normalViewPr>
  <p:slideViewPr>
    <p:cSldViewPr snapToGrid="0" snapToObjects="1">
      <p:cViewPr varScale="1">
        <p:scale>
          <a:sx n="87" d="100"/>
          <a:sy n="87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2018/6/20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二级</a:t>
            </a:r>
          </a:p>
          <a:p>
            <a:pPr>
              <a:defRPr/>
            </a:pPr>
            <a:r>
              <a:rPr lang="zh-CN" altLang="en-US"/>
              <a:t>三级</a:t>
            </a:r>
          </a:p>
          <a:p>
            <a:pPr>
              <a:defRPr/>
            </a:pPr>
            <a:r>
              <a:rPr lang="zh-CN" altLang="en-US"/>
              <a:t>四级</a:t>
            </a:r>
          </a:p>
          <a:p>
            <a:pPr>
              <a:defRPr/>
            </a:pPr>
            <a:r>
              <a:rPr lang="zh-CN" altLang="en-US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2018/6/20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13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3075" y="1628800"/>
            <a:ext cx="8128000" cy="4159250"/>
          </a:xfrm>
        </p:spPr>
        <p:txBody>
          <a:bodyPr/>
          <a:lstStyle>
            <a:lvl1pPr marL="342900" indent="-342900">
              <a:buSzPct val="114000"/>
              <a:buFont typeface="Wingdings" charset="2"/>
              <a:buChar char="n"/>
              <a:defRPr sz="2000"/>
            </a:lvl1pPr>
            <a:lvl2pPr marL="800100" indent="-342900">
              <a:buFont typeface="Arial" charset="0"/>
              <a:buChar char="•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8475" y="953107"/>
            <a:ext cx="8128000" cy="715579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73075" y="1628800"/>
            <a:ext cx="8128000" cy="0"/>
          </a:xfrm>
          <a:prstGeom prst="line">
            <a:avLst/>
          </a:prstGeom>
          <a:noFill/>
          <a:ln w="57150">
            <a:solidFill>
              <a:srgbClr val="AD2B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6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5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6308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单击此处编辑母版标题样式</a:t>
            </a:r>
          </a:p>
        </p:txBody>
      </p:sp>
      <p:sp>
        <p:nvSpPr>
          <p:cNvPr id="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994694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dirty="0">
                <a:sym typeface="Eurostile" charset="0"/>
              </a:rPr>
              <a:t>二级</a:t>
            </a:r>
          </a:p>
          <a:p>
            <a:pPr lvl="2"/>
            <a:r>
              <a:rPr lang="zh-CN" dirty="0">
                <a:sym typeface="Eurostile" charset="0"/>
              </a:rPr>
              <a:t>三级</a:t>
            </a:r>
          </a:p>
          <a:p>
            <a:pPr lvl="3"/>
            <a:r>
              <a:rPr lang="zh-CN" dirty="0">
                <a:sym typeface="Eurostile" charset="0"/>
              </a:rPr>
              <a:t>四级</a:t>
            </a:r>
          </a:p>
          <a:p>
            <a:pPr lvl="4"/>
            <a:r>
              <a:rPr lang="zh-CN" dirty="0">
                <a:sym typeface="Eurostile" charset="0"/>
              </a:rPr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785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8_&#22522;&#26412;&#26597;&#35810;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9_&#36807;&#28388;&#26597;&#35810;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0_F&#23545;&#35937;&#19982;Q&#23545;&#35937;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1_&#32858;&#21512;&#25490;&#24207;&#19982;&#20851;&#32852;&#26597;&#35810;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2_&#20851;&#32852;&#26597;&#35810;&#20877;&#27425;&#35828;&#26126;.mp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3_&#25968;&#25454;&#24211;&#20462;&#25913;&#19982;&#21024;&#38500;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4_&#27169;&#22411;&#31867;&#34917;&#20805;__str__&#26041;&#27861;.mp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5_&#26597;&#35810;&#38598;QuerySet.mp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6_&#27169;&#22411;&#31649;&#29702;&#22120;.mp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7_Django&#20351;&#29992;&#27169;&#26495;&#26041;&#24335;.m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8_Django&#27169;&#26495;&#35821;&#27861;.mp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1_&#25968;&#25454;&#24211;&#37197;&#32622;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2_Django&#27169;&#22411;&#31867;&#30340;&#23450;&#20041;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3_&#27169;&#22411;&#31867;&#21487;&#20197;&#20351;&#29992;&#30340;&#31867;&#22411;&#19982;&#36873;&#39033;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4_&#25968;&#25454;&#24211;&#34920;&#21517;&#19982;&#36801;&#31227;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5_&#27169;&#22411;&#31867;&#30340;&#32454;&#33410;&#35828;&#26126;.m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6_shell&#24037;&#20855;&#19982;mysql&#26085;&#24535;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7_&#28155;&#21152;&#25968;&#25454;&#30340;&#26041;&#27861;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8895" y="2660688"/>
            <a:ext cx="441659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en-US" altLang="zh-CN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2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课程长度：00:07:46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08_基本查询.mp4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en-US" altLang="zh-CN" dirty="0" smtClean="0"/>
              <a:t> all  </a:t>
            </a:r>
          </a:p>
          <a:p>
            <a:pPr lvl="1"/>
            <a:r>
              <a:rPr lang="en-US" dirty="0" smtClean="0"/>
              <a:t> get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基本查询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课程长度：00:11:36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09_过滤查询.mp4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 exclude</a:t>
            </a:r>
          </a:p>
          <a:p>
            <a:pPr lvl="1"/>
            <a:r>
              <a:rPr lang="en-US" altLang="zh-CN" dirty="0" smtClean="0"/>
              <a:t> get 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过滤查询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课程长度：00:07:03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10_F对象与Q对象.mp4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en-US" altLang="zh-CN" dirty="0" smtClean="0"/>
              <a:t>F</a:t>
            </a:r>
            <a:r>
              <a:rPr lang="zh-CN" altLang="en-US" dirty="0" smtClean="0"/>
              <a:t>对象：针对属性之间的比较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</a:t>
            </a:r>
            <a:r>
              <a:rPr lang="zh-CN" altLang="en-US" dirty="0" smtClean="0"/>
              <a:t>对象：添加与或非逻辑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F对象与Q对象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课程长度：00:09:27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11_聚合排序与关联查询.mp4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en-US" altLang="zh-CN" dirty="0" smtClean="0"/>
              <a:t>Sum  </a:t>
            </a:r>
          </a:p>
          <a:p>
            <a:pPr lvl="1"/>
            <a:r>
              <a:rPr lang="zh-CN" altLang="en-US" dirty="0"/>
              <a:t>关联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聚合排序与关联查询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课程长度：00:04:38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12_关联查询再次说明.mp4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zh-CN" altLang="en-US" dirty="0" smtClean="0"/>
              <a:t>根据多去查一：</a:t>
            </a:r>
            <a:r>
              <a:rPr lang="en-US" altLang="zh-CN" dirty="0" err="1"/>
              <a:t>BookInfo.objects.filter</a:t>
            </a:r>
            <a:r>
              <a:rPr lang="en-US" altLang="zh-CN" dirty="0"/>
              <a:t>(</a:t>
            </a:r>
            <a:r>
              <a:rPr lang="en-US" altLang="zh-CN" dirty="0" err="1"/>
              <a:t>heroinfo</a:t>
            </a:r>
            <a:r>
              <a:rPr lang="en-US" altLang="zh-CN" dirty="0"/>
              <a:t>__</a:t>
            </a:r>
            <a:r>
              <a:rPr lang="en-US" altLang="zh-CN" dirty="0" err="1"/>
              <a:t>hname</a:t>
            </a:r>
            <a:r>
              <a:rPr lang="en-US" altLang="zh-CN" dirty="0"/>
              <a:t>='</a:t>
            </a:r>
            <a:r>
              <a:rPr lang="zh-CN" altLang="en-US" dirty="0"/>
              <a:t>孙悟空</a:t>
            </a:r>
            <a:r>
              <a:rPr lang="en-US" altLang="zh-CN" dirty="0"/>
              <a:t>')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根据一去查多：</a:t>
            </a:r>
            <a:r>
              <a:rPr lang="en-US" altLang="zh-CN" dirty="0" err="1"/>
              <a:t>HeroInfo.objects.filter</a:t>
            </a:r>
            <a:r>
              <a:rPr lang="en-US" altLang="zh-CN" dirty="0"/>
              <a:t>(</a:t>
            </a:r>
            <a:r>
              <a:rPr lang="en-US" altLang="zh-CN" dirty="0" err="1"/>
              <a:t>hbook</a:t>
            </a:r>
            <a:r>
              <a:rPr lang="en-US" altLang="zh-CN" dirty="0"/>
              <a:t>__</a:t>
            </a:r>
            <a:r>
              <a:rPr lang="en-US" altLang="zh-CN" dirty="0" err="1"/>
              <a:t>btitle</a:t>
            </a:r>
            <a:r>
              <a:rPr lang="en-US" altLang="zh-CN" dirty="0"/>
              <a:t>='</a:t>
            </a:r>
            <a:r>
              <a:rPr lang="zh-CN" altLang="en-US" dirty="0"/>
              <a:t>天龙八部</a:t>
            </a:r>
            <a:r>
              <a:rPr lang="en-US" altLang="zh-CN" dirty="0"/>
              <a:t>')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关联查询再次说明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课程长度：00:06:04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13_数据库修改与删除.mp4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/>
              <a:t>删除</a:t>
            </a:r>
            <a:endParaRPr lang="en-US" altLang="zh-CN" dirty="0" smtClean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数据库修改与删除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课程长度：00:03:46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14_模型类补充__str__方法.mp4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/>
              <a:t>掌握</a:t>
            </a:r>
            <a:endParaRPr dirty="0"/>
          </a:p>
          <a:p>
            <a:r>
              <a:rPr lang="en-US" altLang="zh-CN" dirty="0"/>
              <a:t>Tip</a:t>
            </a:r>
            <a:endParaRPr dirty="0"/>
          </a:p>
          <a:p>
            <a:pPr lvl="1"/>
            <a:r>
              <a:rPr lang="zh-CN" altLang="en-US" dirty="0" smtClean="0"/>
              <a:t>明白模型对象显示的本质</a:t>
            </a:r>
            <a:endParaRPr lang="en-US" altLang="zh-CN" dirty="0" smtClean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模型类补充__str__方法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课程长度：00:14:16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15_查询集QuerySet.mp4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zh-CN" altLang="en-US" dirty="0" smtClean="0"/>
              <a:t>查询集不是列表</a:t>
            </a:r>
            <a:endParaRPr lang="en-US" altLang="zh-CN" dirty="0" smtClean="0"/>
          </a:p>
          <a:p>
            <a:pPr lvl="1"/>
            <a:r>
              <a:rPr lang="zh-CN" altLang="en-US" dirty="0"/>
              <a:t>查询</a:t>
            </a:r>
            <a:r>
              <a:rPr lang="zh-CN" altLang="en-US" dirty="0" smtClean="0"/>
              <a:t>集特性：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查询集QuerySet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课程长度：00:13:20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16_模型管理器.mp4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/>
              <a:t>了解</a:t>
            </a:r>
            <a:endParaRPr dirty="0"/>
          </a:p>
          <a:p>
            <a:r>
              <a:rPr lang="zh-CN" altLang="en-US" dirty="0" smtClean="0"/>
              <a:t>注意</a:t>
            </a:r>
            <a:endParaRPr dirty="0"/>
          </a:p>
          <a:p>
            <a:pPr lvl="1"/>
            <a:r>
              <a:rPr lang="zh-CN" altLang="en-US" dirty="0" smtClean="0"/>
              <a:t>需要自定义查询结果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修改默认的查询集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重写方法</a:t>
            </a:r>
            <a:r>
              <a:rPr lang="en-US" altLang="zh-CN" dirty="0" smtClean="0"/>
              <a:t>)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模型管理器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课程长度：00:11:04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17_Django使用模板方式.mp4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练习</a:t>
            </a:r>
            <a:endParaRPr dirty="0"/>
          </a:p>
          <a:p>
            <a:pPr lvl="1"/>
            <a:r>
              <a:rPr lang="zh-CN" altLang="en-US" dirty="0" smtClean="0"/>
              <a:t>编写一个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文件，使用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渲染，传递一个值为字符串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altLang="zh-CN" dirty="0" smtClean="0"/>
              <a:t>hello world</a:t>
            </a:r>
            <a:r>
              <a:rPr lang="en-US" dirty="0" smtClean="0"/>
              <a:t>”</a:t>
            </a:r>
            <a:r>
              <a:rPr lang="zh-CN" altLang="en-US" dirty="0" smtClean="0"/>
              <a:t>的变量。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Django使用模板方式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能够进行</a:t>
            </a:r>
            <a:r>
              <a:rPr lang="en-US" altLang="zh-CN" dirty="0"/>
              <a:t>Django</a:t>
            </a:r>
            <a:r>
              <a:rPr lang="zh-CN" altLang="en-US" dirty="0"/>
              <a:t>数据库配置</a:t>
            </a:r>
          </a:p>
          <a:p>
            <a:r>
              <a:rPr lang="en-US" altLang="zh-CN" dirty="0"/>
              <a:t>2.  </a:t>
            </a:r>
            <a:r>
              <a:rPr lang="zh-CN" altLang="en-US" dirty="0"/>
              <a:t>可以在</a:t>
            </a:r>
            <a:r>
              <a:rPr lang="en-US" altLang="zh-CN" dirty="0"/>
              <a:t>Django</a:t>
            </a:r>
            <a:r>
              <a:rPr lang="zh-CN" altLang="en-US" dirty="0"/>
              <a:t>中定义模型类</a:t>
            </a:r>
          </a:p>
          <a:p>
            <a:r>
              <a:rPr lang="en-US" altLang="zh-CN" dirty="0"/>
              <a:t>3.  </a:t>
            </a:r>
            <a:r>
              <a:rPr lang="zh-CN" altLang="en-US" dirty="0"/>
              <a:t>可以使用</a:t>
            </a:r>
            <a:r>
              <a:rPr lang="en-US" altLang="zh-CN" dirty="0"/>
              <a:t>Django</a:t>
            </a:r>
            <a:r>
              <a:rPr lang="zh-CN" altLang="en-US" dirty="0"/>
              <a:t>进行数据库模型类迁移</a:t>
            </a:r>
          </a:p>
          <a:p>
            <a:r>
              <a:rPr lang="en-US" altLang="zh-CN" dirty="0"/>
              <a:t>4.  </a:t>
            </a:r>
            <a:r>
              <a:rPr lang="zh-CN" altLang="en-US" dirty="0"/>
              <a:t>能够使用</a:t>
            </a:r>
            <a:r>
              <a:rPr lang="en-US" altLang="zh-CN" dirty="0"/>
              <a:t>Django</a:t>
            </a:r>
            <a:r>
              <a:rPr lang="zh-CN" altLang="en-US" dirty="0"/>
              <a:t>的</a:t>
            </a:r>
            <a:r>
              <a:rPr lang="en-US" altLang="zh-CN" dirty="0"/>
              <a:t>ORM</a:t>
            </a:r>
            <a:r>
              <a:rPr lang="zh-CN" altLang="en-US" dirty="0"/>
              <a:t>进行数据库的增删改查</a:t>
            </a:r>
          </a:p>
          <a:p>
            <a:r>
              <a:rPr lang="en-US" altLang="zh-CN" dirty="0"/>
              <a:t>5.  </a:t>
            </a:r>
            <a:r>
              <a:rPr lang="zh-CN" altLang="en-US" dirty="0"/>
              <a:t>能够说明查询集</a:t>
            </a:r>
            <a:r>
              <a:rPr lang="en-US" altLang="zh-CN" dirty="0" err="1"/>
              <a:t>QuerySet</a:t>
            </a:r>
            <a:r>
              <a:rPr lang="zh-CN" altLang="en-US" dirty="0"/>
              <a:t>的特点与好处</a:t>
            </a:r>
          </a:p>
          <a:p>
            <a:r>
              <a:rPr lang="en-US" altLang="zh-CN" dirty="0"/>
              <a:t>6.  </a:t>
            </a:r>
            <a:r>
              <a:rPr lang="zh-CN" altLang="en-US" dirty="0"/>
              <a:t>能够说明模型类管理器</a:t>
            </a:r>
            <a:r>
              <a:rPr lang="en-US" altLang="zh-CN" dirty="0"/>
              <a:t>Manager</a:t>
            </a:r>
            <a:r>
              <a:rPr lang="zh-CN" altLang="en-US" dirty="0"/>
              <a:t>的作用</a:t>
            </a:r>
          </a:p>
          <a:p>
            <a:r>
              <a:rPr lang="en-US" altLang="zh-CN" dirty="0"/>
              <a:t>7.  </a:t>
            </a:r>
            <a:r>
              <a:rPr lang="zh-CN" altLang="en-US" dirty="0"/>
              <a:t>能够定义并使用模型类管理器</a:t>
            </a:r>
            <a:r>
              <a:rPr lang="en-US" altLang="zh-CN" dirty="0"/>
              <a:t>Manager</a:t>
            </a:r>
          </a:p>
          <a:p>
            <a:r>
              <a:rPr lang="en-US" altLang="zh-CN" dirty="0"/>
              <a:t>8.  </a:t>
            </a:r>
            <a:r>
              <a:rPr lang="zh-CN" altLang="en-US" dirty="0"/>
              <a:t>能够在</a:t>
            </a:r>
            <a:r>
              <a:rPr lang="en-US" altLang="zh-CN" dirty="0"/>
              <a:t>Django</a:t>
            </a:r>
            <a:r>
              <a:rPr lang="zh-CN" altLang="en-US"/>
              <a:t>中使用模板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6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课程长度：00:05:55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18_Django模板语法.mp4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 smtClean="0"/>
              <a:t>注意</a:t>
            </a:r>
            <a:endParaRPr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模板相似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Django模板语法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8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课程长度：00:14:13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01_数据库配置.mp4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en-US" altLang="zh-CN" dirty="0" smtClean="0"/>
              <a:t>Django</a:t>
            </a:r>
            <a:r>
              <a:rPr lang="zh-CN" altLang="en-US" dirty="0" smtClean="0"/>
              <a:t>默认的数据库是</a:t>
            </a:r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不同的数据库修改对应的配置即可使用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数据库配置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课程长度：00:24:12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02_Django模型类的定义.mp4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能够使用常见的模型选项</a:t>
            </a:r>
            <a:endParaRPr dirty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Django模型类的定义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课程长度：00:05:08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03_模型类可以使用的类型与选项.mp4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/>
              <a:t>了解</a:t>
            </a:r>
            <a:endParaRPr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模型类可以使用的类型与选项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课程长度：00:09:26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04_数据库表名与迁移.mp4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问答</a:t>
            </a:r>
            <a:endParaRPr dirty="0"/>
          </a:p>
          <a:p>
            <a:pPr lvl="1"/>
            <a:r>
              <a:rPr lang="zh-CN" altLang="en-US" dirty="0" smtClean="0"/>
              <a:t>生成迁移文件的命令？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如何执行迁移？（即数据库表的创建）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数据库表名与迁移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课程长度：00:05:11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05_模型类的细节说明.mp4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/>
              <a:t>掌握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zh-CN" altLang="en-US" dirty="0" smtClean="0"/>
              <a:t>外键属性的字段在数据库中的值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设置字段名，不允许使用连续的下滑线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模型类的细节说明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课程长度：00:09:05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06_shell工具与mysql日志.mp4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zh-CN" altLang="en-US" dirty="0" smtClean="0"/>
              <a:t>学会使用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进行验证操作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中对象操作时数据库的对应指令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shell工具与mysql日志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课程长度：00:10:39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07_添加数据的方法.mp4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注意</a:t>
            </a:r>
            <a:endParaRPr dirty="0"/>
          </a:p>
          <a:p>
            <a:pPr lvl="1"/>
            <a:r>
              <a:rPr lang="en-US" altLang="zh-CN" dirty="0" smtClean="0"/>
              <a:t> save:   </a:t>
            </a:r>
            <a:r>
              <a:rPr lang="en-US" altLang="zh-CN" dirty="0" err="1" smtClean="0"/>
              <a:t>obj.save</a:t>
            </a:r>
            <a:r>
              <a:rPr lang="en-US" altLang="zh-CN" dirty="0" smtClean="0"/>
              <a:t>()                     </a:t>
            </a:r>
            <a:r>
              <a:rPr lang="zh-CN" altLang="en-US" dirty="0" smtClean="0"/>
              <a:t>无返回值</a:t>
            </a:r>
            <a:endParaRPr lang="en-US" altLang="zh-CN" dirty="0" smtClean="0"/>
          </a:p>
          <a:p>
            <a:pPr lvl="1"/>
            <a:r>
              <a:rPr lang="en-US" dirty="0" smtClean="0"/>
              <a:t> create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obj.objects.create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有返回值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obj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添加数据的方法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10401</TotalTime>
  <Pages>0</Pages>
  <Words>591</Words>
  <Characters>0</Characters>
  <Application>Microsoft Office PowerPoint</Application>
  <DocSecurity>0</DocSecurity>
  <PresentationFormat>全屏显示(4:3)</PresentationFormat>
  <Lines>0</Lines>
  <Paragraphs>170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Eurostile</vt:lpstr>
      <vt:lpstr>宋体</vt:lpstr>
      <vt:lpstr>微软雅黑</vt:lpstr>
      <vt:lpstr>Arial</vt:lpstr>
      <vt:lpstr>Calibri</vt:lpstr>
      <vt:lpstr>Wingdings</vt:lpstr>
      <vt:lpstr>1_Office 主题</vt:lpstr>
      <vt:lpstr>PowerPoint 演示文稿</vt:lpstr>
      <vt:lpstr>学习目标</vt:lpstr>
      <vt:lpstr>数据库配置</vt:lpstr>
      <vt:lpstr>Django模型类的定义</vt:lpstr>
      <vt:lpstr>模型类可以使用的类型与选项</vt:lpstr>
      <vt:lpstr>数据库表名与迁移</vt:lpstr>
      <vt:lpstr>模型类的细节说明</vt:lpstr>
      <vt:lpstr>shell工具与mysql日志</vt:lpstr>
      <vt:lpstr>添加数据的方法</vt:lpstr>
      <vt:lpstr>基本查询</vt:lpstr>
      <vt:lpstr>过滤查询</vt:lpstr>
      <vt:lpstr>F对象与Q对象</vt:lpstr>
      <vt:lpstr>聚合排序与关联查询</vt:lpstr>
      <vt:lpstr>关联查询再次说明</vt:lpstr>
      <vt:lpstr>数据库修改与删除</vt:lpstr>
      <vt:lpstr>模型类补充__str__方法</vt:lpstr>
      <vt:lpstr>查询集QuerySet</vt:lpstr>
      <vt:lpstr>模型管理器</vt:lpstr>
      <vt:lpstr>Django使用模板方式</vt:lpstr>
      <vt:lpstr>Django模板语法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qi wanheng</cp:lastModifiedBy>
  <cp:revision>26</cp:revision>
  <dcterms:created xsi:type="dcterms:W3CDTF">2015-04-23T13:51:39Z</dcterms:created>
  <dcterms:modified xsi:type="dcterms:W3CDTF">2018-06-20T03:24:48Z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