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9"/>
  </p:notesMasterIdLst>
  <p:sldIdLst>
    <p:sldId id="317" r:id="rId2"/>
    <p:sldId id="33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18" r:id="rId18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19978;&#20256;&#22270;&#29255;&#20351;&#29992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21521;DjangoRESTframework&#36807;&#28193;&#35828;&#26126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&#21069;&#21518;&#31471;&#20998;&#31163;&#20171;&#32461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20160;&#20040;&#26159;RESTful&#39118;&#26684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RESTful&#35774;&#35745;&#26041;&#27861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xml&#26684;&#24335;&#35828;&#26126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4_&#20351;&#29992;Django&#23450;&#20041;REST%20API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_Django&#20351;&#29992;&#34920;&#21333;&#30340;&#26041;&#27861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&#20351;&#29992;&#34920;&#21333;&#20030;&#20363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&#20351;&#29992;Admin&#31449;&#28857;&#30340;&#39044;&#35774;&#20540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4_&#33258;&#23450;&#20041;Admin&#31649;&#29702;&#22120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Admin&#31449;&#28857;&#21015;&#34920;&#39029;&#25511;&#21046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Admin&#31449;&#28857;&#32534;&#36753;&#39029;&#38754;&#25511;&#21046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&#25511;&#21046;Admin&#31449;&#28857;&#30340;&#25972;&#20307;&#26631;&#39064;&#20449;&#24687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21" y="2660688"/>
            <a:ext cx="855554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&amp;DRF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框架第四天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课程长度：00:15:27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08_上传图片使用.mp4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ImageField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添加一张图片到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当中指定目录下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上传图片使用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课程长度：00:04:12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09_向DjangoRESTframework过渡说明.mp4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向DjangoRESTframework过渡说明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课程长度：00:12:37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10_前后端分离介绍.mp4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讨论</a:t>
            </a:r>
            <a:endParaRPr dirty="0"/>
          </a:p>
          <a:p>
            <a:pPr lvl="1"/>
            <a:r>
              <a:rPr lang="zh-CN" altLang="en-US" dirty="0" smtClean="0"/>
              <a:t>与同桌讨论前后端分离的特点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前后端分离介绍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课程长度：00:10:57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11_什么是RESTful风格.mp4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讨论</a:t>
            </a:r>
            <a:endParaRPr dirty="0"/>
          </a:p>
          <a:p>
            <a:pPr lvl="1"/>
            <a:r>
              <a:rPr lang="zh-CN" altLang="en-US" dirty="0" smtClean="0"/>
              <a:t>与同桌讨论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风格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什么是RESTful风格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课程长度：00:17:20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12_RESTful设计方法.mp4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讨论</a:t>
            </a:r>
            <a:endParaRPr dirty="0"/>
          </a:p>
          <a:p>
            <a:pPr lvl="1"/>
            <a:r>
              <a:rPr lang="zh-CN" altLang="en-US" dirty="0" smtClean="0"/>
              <a:t>与同桌讨论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设计方法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RESTful设计方法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课程长度：00:03:23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13_xml格式说明.mp4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xml格式说明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课程长度：00:30:38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14_使用Django定义REST API.mp4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/>
              <a:t>练习</a:t>
            </a:r>
            <a:endParaRPr dirty="0"/>
          </a:p>
          <a:p>
            <a:pPr marL="457200" lvl="1" indent="0">
              <a:buNone/>
            </a:pPr>
            <a:r>
              <a:rPr lang="zh-CN" altLang="en-US" smtClean="0"/>
              <a:t>完成案例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使用Django定义REST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能够使用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表单系统进行表单创建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 </a:t>
            </a:r>
            <a:r>
              <a:rPr lang="zh-CN" altLang="en-US" dirty="0"/>
              <a:t>能够使用</a:t>
            </a:r>
            <a:r>
              <a:rPr lang="en-US" altLang="zh-CN" dirty="0"/>
              <a:t>Admin</a:t>
            </a:r>
            <a:r>
              <a:rPr lang="zh-CN" altLang="en-US" dirty="0"/>
              <a:t>站点管理模型类数据</a:t>
            </a:r>
          </a:p>
          <a:p>
            <a:r>
              <a:rPr lang="en-US" altLang="zh-CN" dirty="0" smtClean="0"/>
              <a:t>3.  </a:t>
            </a:r>
            <a:r>
              <a:rPr lang="zh-CN" altLang="en-US" dirty="0"/>
              <a:t>能够对</a:t>
            </a:r>
            <a:r>
              <a:rPr lang="en-US" altLang="zh-CN" dirty="0"/>
              <a:t>Admin</a:t>
            </a:r>
            <a:r>
              <a:rPr lang="zh-CN" altLang="en-US" dirty="0"/>
              <a:t>站点进行页面定制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  </a:t>
            </a:r>
            <a:r>
              <a:rPr lang="zh-CN" altLang="en-US" dirty="0"/>
              <a:t>能够使用</a:t>
            </a:r>
            <a:r>
              <a:rPr lang="en-US" altLang="zh-CN" dirty="0" err="1"/>
              <a:t>ImageField</a:t>
            </a:r>
            <a:r>
              <a:rPr lang="zh-CN" altLang="en-US" dirty="0"/>
              <a:t>字段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可以描述清前后端不分离与前后端分离</a:t>
            </a:r>
          </a:p>
          <a:p>
            <a:r>
              <a:rPr lang="en-US" altLang="zh-CN" dirty="0" smtClean="0"/>
              <a:t>6. </a:t>
            </a:r>
            <a:r>
              <a:rPr lang="zh-CN" altLang="en-US" dirty="0"/>
              <a:t>能够按照</a:t>
            </a:r>
            <a:r>
              <a:rPr lang="en-US" altLang="zh-CN" dirty="0"/>
              <a:t>RESTful</a:t>
            </a:r>
            <a:r>
              <a:rPr lang="zh-CN" altLang="en-US" dirty="0"/>
              <a:t>风格定义接口</a:t>
            </a:r>
          </a:p>
          <a:p>
            <a:r>
              <a:rPr lang="en-US" altLang="zh-CN" dirty="0" smtClean="0"/>
              <a:t>7. </a:t>
            </a:r>
            <a:r>
              <a:rPr lang="zh-CN" altLang="en-US" dirty="0"/>
              <a:t>能够使用</a:t>
            </a:r>
            <a:r>
              <a:rPr lang="en-US" altLang="zh-CN" dirty="0"/>
              <a:t>Django</a:t>
            </a:r>
            <a:r>
              <a:rPr lang="zh-CN" altLang="en-US" dirty="0"/>
              <a:t>实现</a:t>
            </a:r>
            <a:r>
              <a:rPr lang="en-US" altLang="zh-CN" dirty="0"/>
              <a:t>REST 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075" y="1628799"/>
            <a:ext cx="8153400" cy="4430477"/>
          </a:xfrm>
        </p:spPr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课程长度：00:13:41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01_Django使用表单的方法.mp4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创建</a:t>
            </a:r>
            <a:endParaRPr dirty="0"/>
          </a:p>
          <a:p>
            <a:pPr lvl="2"/>
            <a:r>
              <a:rPr lang="zh-CN" altLang="en-US" dirty="0" smtClean="0"/>
              <a:t>定义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类，添加对应字段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视图函数生成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实例对象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校验</a:t>
            </a:r>
            <a:endParaRPr lang="en-US" altLang="zh-CN" dirty="0"/>
          </a:p>
          <a:p>
            <a:pPr lvl="2"/>
            <a:r>
              <a:rPr lang="en-US" altLang="zh-CN" dirty="0" err="1" smtClean="0"/>
              <a:t>form.is_valid</a:t>
            </a:r>
            <a:r>
              <a:rPr lang="en-US" altLang="zh-CN" dirty="0"/>
              <a:t>() </a:t>
            </a:r>
            <a:r>
              <a:rPr lang="zh-CN" altLang="en-US" dirty="0"/>
              <a:t>验证表单数据的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/>
              <a:t>form.cleaned_data</a:t>
            </a:r>
            <a:r>
              <a:rPr lang="en-US" altLang="zh-CN" dirty="0" smtClean="0"/>
              <a:t> </a:t>
            </a:r>
            <a:r>
              <a:rPr lang="zh-CN" altLang="en-US" dirty="0"/>
              <a:t>验证通过的表单数据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Django使用表单的方法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课程长度：00:21:34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02_使用表单举例.mp4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完成课上案例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使用表单举例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课程长度：00:15:38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03_使用Admin站点的预设值.mp4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superuser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注册模型类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使用Admin站点的预设值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课程长度：00:06:27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04_自定义Admin管理器.mp4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完成自定义管理器的创建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自定义Admin管理器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课程长度：00:18:08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05_Admin站点列表页控制.mp4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挑选几个选项进行练习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Admin站点列表页控制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课程长度：00:10:30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06_Admin站点编辑页面控制.mp4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挑选几个选项进行练习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Admin站点编辑页面控制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课程长度：00:02:58</a:t>
            </a:r>
          </a:p>
          <a:p>
            <a:pPr lvl="1"/>
            <a:r>
              <a:rPr dirty="0"/>
              <a:t>课程名称：</a:t>
            </a:r>
            <a:r>
              <a:rPr dirty="0">
                <a:hlinkClick r:id="rId2"/>
              </a:rPr>
              <a:t>07_控制Admin站点的整体标题信息.mp4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/>
              <a:t>掌握</a:t>
            </a:r>
            <a:endParaRPr dirty="0"/>
          </a:p>
          <a:p>
            <a:r>
              <a:rPr dirty="0" err="1" smtClean="0"/>
              <a:t>练习</a:t>
            </a:r>
            <a:endParaRPr dirty="0"/>
          </a:p>
          <a:p>
            <a:pPr lvl="1"/>
            <a:r>
              <a:rPr lang="zh-CN" altLang="en-US" dirty="0" smtClean="0"/>
              <a:t>完成对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站点整体标题信息的修改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控制Admin站点的整体标题信息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</TotalTime>
  <Pages>0</Pages>
  <Words>426</Words>
  <Characters>0</Characters>
  <Application>Microsoft Office PowerPoint</Application>
  <DocSecurity>0</DocSecurity>
  <PresentationFormat>全屏显示(4:3)</PresentationFormat>
  <Lines>0</Lines>
  <Paragraphs>126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Django使用表单的方法</vt:lpstr>
      <vt:lpstr>使用表单举例</vt:lpstr>
      <vt:lpstr>使用Admin站点的预设值</vt:lpstr>
      <vt:lpstr>自定义Admin管理器</vt:lpstr>
      <vt:lpstr>Admin站点列表页控制</vt:lpstr>
      <vt:lpstr>Admin站点编辑页面控制</vt:lpstr>
      <vt:lpstr>控制Admin站点的整体标题信息</vt:lpstr>
      <vt:lpstr>上传图片使用</vt:lpstr>
      <vt:lpstr>向DjangoRESTframework过渡说明</vt:lpstr>
      <vt:lpstr>前后端分离介绍</vt:lpstr>
      <vt:lpstr>什么是RESTful风格</vt:lpstr>
      <vt:lpstr>RESTful设计方法</vt:lpstr>
      <vt:lpstr>xml格式说明</vt:lpstr>
      <vt:lpstr>使用Django定义REST API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23</cp:revision>
  <dcterms:created xsi:type="dcterms:W3CDTF">2015-04-23T13:51:39Z</dcterms:created>
  <dcterms:modified xsi:type="dcterms:W3CDTF">2018-06-20T13:21:45Z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