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20"/>
  </p:notesMasterIdLst>
  <p:sldIdLst>
    <p:sldId id="317" r:id="rId2"/>
    <p:sldId id="334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18" r:id="rId19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7" autoAdjust="0"/>
    <p:restoredTop sz="95048" autoAdjust="0"/>
  </p:normalViewPr>
  <p:slideViewPr>
    <p:cSldViewPr snapToGrid="0" snapToObjects="1">
      <p:cViewPr varScale="1">
        <p:scale>
          <a:sx n="87" d="100"/>
          <a:sy n="87" d="100"/>
        </p:scale>
        <p:origin x="10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2018/6/20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/>
              <a:t>单击此处编辑母版文本样式</a:t>
            </a:r>
          </a:p>
          <a:p>
            <a:pPr>
              <a:defRPr/>
            </a:pPr>
            <a:r>
              <a:rPr lang="zh-CN" altLang="en-US"/>
              <a:t>二级</a:t>
            </a:r>
          </a:p>
          <a:p>
            <a:pPr>
              <a:defRPr/>
            </a:pPr>
            <a:r>
              <a:rPr lang="zh-CN" altLang="en-US"/>
              <a:t>三级</a:t>
            </a:r>
          </a:p>
          <a:p>
            <a:pPr>
              <a:defRPr/>
            </a:pPr>
            <a:r>
              <a:rPr lang="zh-CN" altLang="en-US"/>
              <a:t>四级</a:t>
            </a:r>
          </a:p>
          <a:p>
            <a:pPr>
              <a:defRPr/>
            </a:pPr>
            <a:r>
              <a:rPr lang="zh-CN" altLang="en-US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2018/6/20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6133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78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73075" y="1628800"/>
            <a:ext cx="8128000" cy="4159250"/>
          </a:xfrm>
        </p:spPr>
        <p:txBody>
          <a:bodyPr/>
          <a:lstStyle>
            <a:lvl1pPr marL="342900" indent="-342900">
              <a:buSzPct val="114000"/>
              <a:buFont typeface="Wingdings" charset="2"/>
              <a:buChar char="n"/>
              <a:defRPr sz="2000"/>
            </a:lvl1pPr>
            <a:lvl2pPr marL="800100" indent="-342900">
              <a:buFont typeface="Arial" charset="0"/>
              <a:buChar char="•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ü"/>
              <a:defRPr sz="2000"/>
            </a:lvl4pPr>
            <a:lvl5pPr marL="2057400" indent="-2286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98475" y="953107"/>
            <a:ext cx="8128000" cy="715579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auto">
          <a:xfrm>
            <a:off x="473075" y="1628800"/>
            <a:ext cx="8128000" cy="0"/>
          </a:xfrm>
          <a:prstGeom prst="line">
            <a:avLst/>
          </a:prstGeom>
          <a:noFill/>
          <a:ln w="57150">
            <a:solidFill>
              <a:srgbClr val="AD2B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768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45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6308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>
                <a:sym typeface="Eurostile" charset="0"/>
              </a:rPr>
              <a:t>单击此处编辑母版标题样式</a:t>
            </a:r>
          </a:p>
        </p:txBody>
      </p:sp>
      <p:sp>
        <p:nvSpPr>
          <p:cNvPr id="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1994694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dirty="0">
                <a:sym typeface="Eurostile" charset="0"/>
              </a:rPr>
              <a:t>二级</a:t>
            </a:r>
          </a:p>
          <a:p>
            <a:pPr lvl="2"/>
            <a:r>
              <a:rPr lang="zh-CN" dirty="0">
                <a:sym typeface="Eurostile" charset="0"/>
              </a:rPr>
              <a:t>三级</a:t>
            </a:r>
          </a:p>
          <a:p>
            <a:pPr lvl="3"/>
            <a:r>
              <a:rPr lang="zh-CN" dirty="0">
                <a:sym typeface="Eurostile" charset="0"/>
              </a:rPr>
              <a:t>四级</a:t>
            </a:r>
          </a:p>
          <a:p>
            <a:pPr lvl="4"/>
            <a:r>
              <a:rPr lang="zh-CN" dirty="0">
                <a:sym typeface="Eurostile" charset="0"/>
              </a:rPr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2785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9_&#20851;&#20110;&#24207;&#21015;&#21270;&#30340;&#34917;&#20805;.mp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0_&#35843;&#29992;&#24207;&#21015;&#21270;&#22120;&#36827;&#34892;&#39564;&#35777;.mp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1_&#23450;&#20041;&#24207;&#21015;&#21270;&#22120;&#30340;&#39564;&#35777;&#34892;&#20026;.mp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2_&#20445;&#23384;&#24207;&#21015;&#21270;&#22120;&#30340;&#25968;&#25454;.mp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3_&#20445;&#23384;&#24207;&#21015;&#21270;&#30340;&#34917;&#20805;&#35828;&#26126;.mp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4_&#27169;&#22411;&#31867;&#24207;&#21015;&#21270;&#22120;&#30340;&#23450;&#20041;.mp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5_&#27169;&#22411;&#31867;&#24207;&#21015;&#21270;&#22120;&#30340;&#25193;&#23637;&#21442;&#25968;.mp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6_Request&#19982;Response&#21644;&#31867;&#22270;&#26597;&#30475;.mp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1_&#23545;&#20110;&#24207;&#21015;&#21270;&#30340;&#29702;&#35299;&#35828;&#26126;.mp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2_&#20102;&#35299;DjangoRESTframework.mp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3_DRF&#24320;&#21457;&#37197;&#32622;.mp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5_&#24207;&#21015;&#21270;&#22120;&#30340;&#23450;&#20041;.mp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6_&#23450;&#20041;&#24207;&#21015;&#21270;&#22120;&#30340;&#23383;&#27573;&#19982;&#36873;&#39033;&#21442;&#25968;.mp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7_&#21019;&#24314;&#24207;&#21015;&#21270;&#23545;&#35937;.mp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8_&#24207;&#21015;&#21270;&#20351;&#29992;.mp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5998" y="2660688"/>
            <a:ext cx="452239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DRF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框架第五天</a:t>
            </a:r>
            <a:endParaRPr lang="en-US" altLang="zh-CN" sz="4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0227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课程长度：00:05:18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09_关于序列化的补充.mp4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 smtClean="0"/>
              <a:t>掌握</a:t>
            </a:r>
            <a:endParaRPr lang="en-US" dirty="0" smtClean="0"/>
          </a:p>
          <a:p>
            <a:pPr marL="457200" lvl="1" indent="0">
              <a:buNone/>
            </a:pPr>
            <a:endParaRPr lang="zh-CN" altLang="en-US" dirty="0"/>
          </a:p>
          <a:p>
            <a:pPr marL="457200" lvl="1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457200" lvl="1" indent="0">
              <a:buNone/>
            </a:pP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关于序列化的补充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课程长度：00:13:43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10_调用序列化器进行验证.mp4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dirty="0" smtClean="0"/>
              <a:t>练</a:t>
            </a:r>
            <a:r>
              <a:rPr lang="zh-CN" altLang="en-US" dirty="0" smtClean="0"/>
              <a:t>习</a:t>
            </a:r>
            <a:endParaRPr dirty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中使用序列化器进行数据验证</a:t>
            </a:r>
            <a:endParaRPr lang="en-US" altLang="zh-CN" dirty="0" smtClean="0"/>
          </a:p>
          <a:p>
            <a:pPr lvl="1"/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调用序列化器进行验证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课程长度：00:16:20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11_定义序列化器的验证行为.mp4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dirty="0" err="1" smtClean="0"/>
              <a:t>练习</a:t>
            </a:r>
            <a:endParaRPr dirty="0"/>
          </a:p>
          <a:p>
            <a:pPr lvl="1"/>
            <a:r>
              <a:rPr lang="zh-CN" altLang="en-US" dirty="0" smtClean="0"/>
              <a:t>练习单字段验证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练习多字段验证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练习指定验证器函数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定义序列化器的验证行为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课程长度：00:15:54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12_保存序列化器的数据.mp4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dirty="0" err="1" smtClean="0"/>
              <a:t>练习</a:t>
            </a:r>
            <a:endParaRPr dirty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中练习完成保存序列化的数据</a:t>
            </a:r>
            <a:endParaRPr lang="en-US" altLang="zh-CN" dirty="0" smtClean="0"/>
          </a:p>
          <a:p>
            <a:pPr marL="457200" lvl="1" indent="0">
              <a:buNone/>
            </a:pP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保存序列化器的数据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课程长度：00:03:06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13_保存序列化的补充说明.mp4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lang="zh-CN" altLang="en-US" dirty="0" smtClean="0"/>
              <a:t>掌握</a:t>
            </a:r>
            <a:endParaRPr dirty="0"/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此处知识点在项目当中会用到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dirty="0"/>
          </a:p>
          <a:p>
            <a:pPr lvl="1"/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保存序列化的补充说明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课程长度：00:09:46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14_模型类序列化器的定义.mp4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dirty="0" err="1" smtClean="0"/>
              <a:t>练习</a:t>
            </a:r>
            <a:endParaRPr dirty="0"/>
          </a:p>
          <a:p>
            <a:pPr lvl="1"/>
            <a:r>
              <a:rPr lang="zh-CN" altLang="en-US" dirty="0" smtClean="0"/>
              <a:t>练习模型类序列化器的使用</a:t>
            </a:r>
            <a:endParaRPr lang="en-US" altLang="zh-CN" dirty="0" smtClean="0"/>
          </a:p>
          <a:p>
            <a:pPr marL="457200" lvl="1" indent="0">
              <a:buNone/>
            </a:pP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模型类序列化器的定义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课程长度：00:13:51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15_模型类序列化器的扩展参数.mp4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dirty="0" err="1" smtClean="0"/>
              <a:t>练习</a:t>
            </a:r>
            <a:endParaRPr dirty="0"/>
          </a:p>
          <a:p>
            <a:pPr lvl="1"/>
            <a:r>
              <a:rPr lang="zh-CN" altLang="en-US" dirty="0" smtClean="0"/>
              <a:t>练习模型类序列化参数的使用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模型类序列化器的扩展参数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课程长度：00:26:56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16_Request与Response和类图查看.mp4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区分</a:t>
            </a:r>
            <a:r>
              <a:rPr lang="en-US" altLang="zh-CN" dirty="0" smtClean="0"/>
              <a:t>DRF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对象和</a:t>
            </a:r>
            <a:r>
              <a:rPr lang="en-US" altLang="zh-CN" dirty="0" err="1" smtClean="0"/>
              <a:t>django</a:t>
            </a:r>
            <a:r>
              <a:rPr lang="zh-CN" altLang="en-US" dirty="0" smtClean="0"/>
              <a:t>中的区别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DRF</a:t>
            </a:r>
            <a:r>
              <a:rPr lang="zh-CN" altLang="en-US" dirty="0" smtClean="0"/>
              <a:t>中是使用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查看类继承图结构</a:t>
            </a:r>
            <a:endParaRPr lang="en-US" altLang="zh-CN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dirty="0"/>
          </a:p>
          <a:p>
            <a:pPr lvl="1"/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Request与Response和类图查看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182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/>
              <a:t>能够定义</a:t>
            </a:r>
            <a:r>
              <a:rPr lang="en-US" altLang="zh-CN" dirty="0" err="1"/>
              <a:t>Serializer</a:t>
            </a:r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zh-CN" altLang="en-US" dirty="0"/>
              <a:t>能够使用</a:t>
            </a:r>
            <a:r>
              <a:rPr lang="en-US" altLang="zh-CN" dirty="0" err="1"/>
              <a:t>Serializer</a:t>
            </a:r>
            <a:r>
              <a:rPr lang="zh-CN" altLang="en-US" dirty="0"/>
              <a:t>进行序列化使用</a:t>
            </a:r>
          </a:p>
          <a:p>
            <a:r>
              <a:rPr lang="en-US" altLang="zh-CN" dirty="0" smtClean="0"/>
              <a:t>3. </a:t>
            </a:r>
            <a:r>
              <a:rPr lang="zh-CN" altLang="en-US" dirty="0"/>
              <a:t>能够进行关联对象的</a:t>
            </a:r>
            <a:r>
              <a:rPr lang="zh-CN" altLang="en-US" dirty="0" smtClean="0"/>
              <a:t>序列化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/>
              <a:t>能够使用</a:t>
            </a:r>
            <a:r>
              <a:rPr lang="en-US" altLang="zh-CN" dirty="0" err="1"/>
              <a:t>Serializer</a:t>
            </a:r>
            <a:r>
              <a:rPr lang="zh-CN" altLang="en-US" dirty="0"/>
              <a:t>进行数据验证</a:t>
            </a:r>
          </a:p>
          <a:p>
            <a:r>
              <a:rPr lang="en-US" altLang="zh-CN" dirty="0" smtClean="0"/>
              <a:t>5. </a:t>
            </a:r>
            <a:r>
              <a:rPr lang="zh-CN" altLang="en-US" dirty="0"/>
              <a:t>能够使用</a:t>
            </a:r>
            <a:r>
              <a:rPr lang="en-US" altLang="zh-CN" dirty="0" err="1"/>
              <a:t>Serializer</a:t>
            </a:r>
            <a:r>
              <a:rPr lang="zh-CN" altLang="en-US" dirty="0"/>
              <a:t>进行反序列化保存数据</a:t>
            </a:r>
          </a:p>
          <a:p>
            <a:r>
              <a:rPr lang="en-US" altLang="zh-CN" dirty="0" smtClean="0"/>
              <a:t>6. </a:t>
            </a:r>
            <a:r>
              <a:rPr lang="zh-CN" altLang="en-US" dirty="0"/>
              <a:t>能够定义</a:t>
            </a:r>
            <a:r>
              <a:rPr lang="en-US" altLang="zh-CN" dirty="0" err="1"/>
              <a:t>ModelSerializer</a:t>
            </a:r>
            <a:endParaRPr lang="en-US" altLang="zh-CN" dirty="0"/>
          </a:p>
          <a:p>
            <a:r>
              <a:rPr lang="en-US" altLang="zh-CN" dirty="0" smtClean="0"/>
              <a:t>7. </a:t>
            </a:r>
            <a:r>
              <a:rPr lang="zh-CN" altLang="en-US" dirty="0" smtClean="0"/>
              <a:t>了解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13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课程长度：00:06:55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01_对于序列化的理解说明.mp4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lang="zh-CN" altLang="en-US" dirty="0"/>
              <a:t>讨论</a:t>
            </a:r>
            <a:endParaRPr dirty="0"/>
          </a:p>
          <a:p>
            <a:pPr lvl="1"/>
            <a:r>
              <a:rPr lang="zh-CN" altLang="en-US" dirty="0" smtClean="0"/>
              <a:t>与同桌讨论序列化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对于序列化的理解说明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课程长度：00:07:02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02_了解DjangoRESTframework.mp4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lang="zh-CN" altLang="en-US" dirty="0"/>
              <a:t>了解</a:t>
            </a:r>
            <a:endParaRPr dirty="0"/>
          </a:p>
          <a:p>
            <a:pPr marL="0" indent="0">
              <a:buNone/>
            </a:pPr>
            <a:endParaRPr dirty="0"/>
          </a:p>
          <a:p>
            <a:pPr lvl="1"/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了解DjangoRESTframework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课程长度：00:05:02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03_DRF开发配置.mp4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lang="zh-CN" altLang="en-US" dirty="0"/>
              <a:t>配置</a:t>
            </a:r>
            <a:endParaRPr dirty="0"/>
          </a:p>
          <a:p>
            <a:pPr lvl="1"/>
            <a:r>
              <a:rPr lang="zh-CN" altLang="en-US" dirty="0" smtClean="0"/>
              <a:t>安装包并完成相关配置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DRF开发配置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课程长度：00:20:21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05_序列化器的定义.mp4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lang="zh-CN" altLang="en-US" dirty="0" smtClean="0"/>
              <a:t>练习</a:t>
            </a:r>
            <a:endParaRPr dirty="0"/>
          </a:p>
          <a:p>
            <a:pPr lvl="1"/>
            <a:r>
              <a:rPr lang="zh-CN" altLang="en-US" dirty="0" smtClean="0"/>
              <a:t>完成序列化器的定义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序列化器的定义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课程长度：00:05:55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06_定义序列化器的字段与选项参数.mp4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lang="zh-CN" altLang="en-US" dirty="0"/>
              <a:t>掌握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定义序列化器的字段与选项参数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课程长度：00:06:59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07_创建序列化对象.mp4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 smtClean="0"/>
              <a:t>掌握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创建序列化对象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课程长度：00:23:40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08_序列化使用.mp4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lang="zh-CN" altLang="en-US" dirty="0"/>
              <a:t>练习</a:t>
            </a:r>
            <a:endParaRPr dirty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当中练习序列化器的序列化使用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序列化使用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10359</TotalTime>
  <Pages>0</Pages>
  <Words>401</Words>
  <Characters>0</Characters>
  <Application>Microsoft Office PowerPoint</Application>
  <DocSecurity>0</DocSecurity>
  <PresentationFormat>全屏显示(4:3)</PresentationFormat>
  <Lines>0</Lines>
  <Paragraphs>133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Eurostile</vt:lpstr>
      <vt:lpstr>宋体</vt:lpstr>
      <vt:lpstr>微软雅黑</vt:lpstr>
      <vt:lpstr>Arial</vt:lpstr>
      <vt:lpstr>Calibri</vt:lpstr>
      <vt:lpstr>Wingdings</vt:lpstr>
      <vt:lpstr>1_Office 主题</vt:lpstr>
      <vt:lpstr>PowerPoint 演示文稿</vt:lpstr>
      <vt:lpstr>学习目标</vt:lpstr>
      <vt:lpstr>对于序列化的理解说明</vt:lpstr>
      <vt:lpstr>了解DjangoRESTframework</vt:lpstr>
      <vt:lpstr>DRF开发配置</vt:lpstr>
      <vt:lpstr>序列化器的定义</vt:lpstr>
      <vt:lpstr>定义序列化器的字段与选项参数</vt:lpstr>
      <vt:lpstr>创建序列化对象</vt:lpstr>
      <vt:lpstr>序列化使用</vt:lpstr>
      <vt:lpstr>关于序列化的补充</vt:lpstr>
      <vt:lpstr>调用序列化器进行验证</vt:lpstr>
      <vt:lpstr>定义序列化器的验证行为</vt:lpstr>
      <vt:lpstr>保存序列化器的数据</vt:lpstr>
      <vt:lpstr>保存序列化的补充说明</vt:lpstr>
      <vt:lpstr>模型类序列化器的定义</vt:lpstr>
      <vt:lpstr>模型类序列化器的扩展参数</vt:lpstr>
      <vt:lpstr>Request与Response和类图查看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cp:keywords/>
  <dc:description/>
  <cp:lastModifiedBy>qi wanheng</cp:lastModifiedBy>
  <cp:revision>24</cp:revision>
  <dcterms:created xsi:type="dcterms:W3CDTF">2015-04-23T13:51:39Z</dcterms:created>
  <dcterms:modified xsi:type="dcterms:W3CDTF">2018-06-20T14:38:22Z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