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2"/>
  </p:notesMasterIdLst>
  <p:sldIdLst>
    <p:sldId id="317" r:id="rId2"/>
    <p:sldId id="336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18" r:id="rId21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7" autoAdjust="0"/>
    <p:restoredTop sz="95048" autoAdjust="0"/>
  </p:normalViewPr>
  <p:slideViewPr>
    <p:cSldViewPr snapToGrid="0" snapToObjects="1">
      <p:cViewPr varScale="1">
        <p:scale>
          <a:sx n="87" d="100"/>
          <a:sy n="87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2018/6/20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二级</a:t>
            </a:r>
          </a:p>
          <a:p>
            <a:pPr>
              <a:defRPr/>
            </a:pPr>
            <a:r>
              <a:rPr lang="zh-CN" altLang="en-US"/>
              <a:t>三级</a:t>
            </a:r>
          </a:p>
          <a:p>
            <a:pPr>
              <a:defRPr/>
            </a:pPr>
            <a:r>
              <a:rPr lang="zh-CN" altLang="en-US"/>
              <a:t>四级</a:t>
            </a:r>
          </a:p>
          <a:p>
            <a:pPr>
              <a:defRPr/>
            </a:pPr>
            <a:r>
              <a:rPr lang="zh-CN" altLang="en-US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2018/6/20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133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8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3075" y="1628800"/>
            <a:ext cx="8128000" cy="4159250"/>
          </a:xfrm>
        </p:spPr>
        <p:txBody>
          <a:bodyPr/>
          <a:lstStyle>
            <a:lvl1pPr marL="342900" indent="-342900">
              <a:buSzPct val="114000"/>
              <a:buFont typeface="Wingdings" charset="2"/>
              <a:buChar char="n"/>
              <a:defRPr sz="2000"/>
            </a:lvl1pPr>
            <a:lvl2pPr marL="800100" indent="-342900">
              <a:buFont typeface="Arial" charset="0"/>
              <a:buChar char="•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8475" y="953107"/>
            <a:ext cx="8128000" cy="715579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473075" y="1628800"/>
            <a:ext cx="8128000" cy="0"/>
          </a:xfrm>
          <a:prstGeom prst="line">
            <a:avLst/>
          </a:prstGeom>
          <a:noFill/>
          <a:ln w="57150">
            <a:solidFill>
              <a:srgbClr val="AD2B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6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45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6308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Eurostile" charset="0"/>
              </a:rPr>
              <a:t>单击此处编辑母版标题样式</a:t>
            </a:r>
          </a:p>
        </p:txBody>
      </p:sp>
      <p:sp>
        <p:nvSpPr>
          <p:cNvPr id="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994694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dirty="0">
                <a:sym typeface="Eurostile" charset="0"/>
              </a:rPr>
              <a:t>二级</a:t>
            </a:r>
          </a:p>
          <a:p>
            <a:pPr lvl="2"/>
            <a:r>
              <a:rPr lang="zh-CN" dirty="0">
                <a:sym typeface="Eurostile" charset="0"/>
              </a:rPr>
              <a:t>三级</a:t>
            </a:r>
          </a:p>
          <a:p>
            <a:pPr lvl="3"/>
            <a:r>
              <a:rPr lang="zh-CN" dirty="0">
                <a:sym typeface="Eurostile" charset="0"/>
              </a:rPr>
              <a:t>四级</a:t>
            </a:r>
          </a:p>
          <a:p>
            <a:pPr lvl="4"/>
            <a:r>
              <a:rPr lang="zh-CN" dirty="0">
                <a:sym typeface="Eurostile" charset="0"/>
              </a:rPr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785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8_&#35270;&#22270;&#38598;&#20351;&#29992;&#20030;&#20363;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9_&#35270;&#22270;&#38598;&#20013;&#38468;&#21152;action&#30340;&#26041;&#27861;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0_Router&#36335;&#30001;&#30340;&#23450;&#20041;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1_&#35748;&#35777;&#37197;&#32622;&#26041;&#27861;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2_&#26435;&#38480;&#37197;&#32622;&#26041;&#27861;.mp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3_&#38480;&#27969;&#37197;&#32622;&#26041;&#27861;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4_&#36807;&#28388;&#37197;&#32622;&#26041;&#27861;.mp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5_&#20998;&#39029;&#35774;&#32622;&#21450;&#29256;&#26412;&#21495;&#20351;&#29992;&#37197;&#32622;.mp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6_&#24322;&#24120;&#22788;&#29702;&#20351;&#29992;&#26041;&#27861;.mp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7_&#33258;&#21160;&#29983;&#25104;&#25509;&#21475;&#25991;&#26723;&#26041;&#27861;.mp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1-&#38024;&#23545;&#37096;&#20998;&#27983;&#35272;&#22120;&#20081;&#30721;&#30340;&#35828;&#26126;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2_&#23545;DRF&#31867;&#35270;&#22270;&#30340;&#25972;&#20307;&#35748;&#35782;.m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3_&#20351;&#29992;APIView&#22522;&#31867;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4_&#20351;&#29992;GenericAPIView&#22522;&#31867;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5_&#30452;&#25509;&#32487;&#25215;GenericAPIView&#30340;&#20351;&#29992;&#26041;&#27861;.mp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6_mixin&#25193;&#23637;&#31867;&#30340;&#20351;&#29992;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7_&#35270;&#22270;&#38598;&#30340;&#20351;&#29992;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998" y="2660688"/>
            <a:ext cx="452239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DRF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框架第六天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2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课程长度：00:09:19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08_视图集使用举例.mp4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endParaRPr dirty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视图集使用举例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课程长度：00:27:13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09_视图集中附加action的方法.mp4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endParaRPr dirty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视图集中附加action的方法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课程长度：00:11:51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10_Router路由的定义.mp4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Router路由的定义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课程长度：00:07:35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11_认证配置方法.mp4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认证配置方法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课程长度：00:18:01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12_权限配置方法.mp4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权限配置方法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课程长度：00:08:11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13_限流配置方法.mp4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限流配置方法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课程长度：00:07:07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14_过滤配置方法.mp4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过滤配置方法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课程长度：00:11:23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15_分页设置及版本号使用配置.mp4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分页设置及版本号使用配置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课程长度：00:07:34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16_异常处理使用方法.mp4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异常处理使用方法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课程长度：00:09:58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17_自动生成接口文档方法.mp4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自动生成接口文档方法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能够使用</a:t>
            </a:r>
            <a:r>
              <a:rPr lang="en-US" altLang="zh-CN" dirty="0"/>
              <a:t>DRF</a:t>
            </a:r>
            <a:r>
              <a:rPr lang="zh-CN" altLang="en-US" dirty="0"/>
              <a:t>提供的类视图基类</a:t>
            </a:r>
          </a:p>
          <a:p>
            <a:r>
              <a:rPr lang="en-US" altLang="zh-CN" dirty="0" smtClean="0"/>
              <a:t>2. </a:t>
            </a:r>
            <a:r>
              <a:rPr lang="zh-CN" altLang="en-US" dirty="0"/>
              <a:t>能够在</a:t>
            </a:r>
            <a:r>
              <a:rPr lang="en-US" altLang="zh-CN" dirty="0"/>
              <a:t>DRF</a:t>
            </a:r>
            <a:r>
              <a:rPr lang="zh-CN" altLang="en-US" dirty="0"/>
              <a:t>中使用扩展类编写接口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能够</a:t>
            </a:r>
            <a:r>
              <a:rPr lang="zh-CN" altLang="en-US" dirty="0"/>
              <a:t>使用</a:t>
            </a:r>
            <a:r>
              <a:rPr lang="en-US" altLang="zh-CN" dirty="0"/>
              <a:t>DRF</a:t>
            </a:r>
            <a:r>
              <a:rPr lang="zh-CN" altLang="en-US" dirty="0"/>
              <a:t>提供的视图集</a:t>
            </a:r>
            <a:r>
              <a:rPr lang="en-US" altLang="zh-CN" dirty="0" err="1"/>
              <a:t>ViewSet</a:t>
            </a:r>
            <a:r>
              <a:rPr lang="zh-CN" altLang="en-US" dirty="0"/>
              <a:t>与路由</a:t>
            </a:r>
            <a:r>
              <a:rPr lang="en-US" altLang="zh-CN" dirty="0"/>
              <a:t>Router</a:t>
            </a:r>
            <a:r>
              <a:rPr lang="zh-CN" altLang="en-US" dirty="0"/>
              <a:t>编写接口视图</a:t>
            </a:r>
          </a:p>
          <a:p>
            <a:r>
              <a:rPr lang="en-US" altLang="zh-CN" dirty="0" smtClean="0"/>
              <a:t>4. </a:t>
            </a:r>
            <a:r>
              <a:rPr lang="zh-CN" altLang="en-US" dirty="0"/>
              <a:t>能够实现视图的认证与权限设置</a:t>
            </a:r>
          </a:p>
          <a:p>
            <a:r>
              <a:rPr lang="en-US" altLang="zh-CN" dirty="0" smtClean="0"/>
              <a:t>5. </a:t>
            </a:r>
            <a:r>
              <a:rPr lang="zh-CN" altLang="en-US" dirty="0"/>
              <a:t>能够进行视图的限流设置</a:t>
            </a:r>
          </a:p>
          <a:p>
            <a:r>
              <a:rPr lang="en-US" altLang="zh-CN" dirty="0" smtClean="0"/>
              <a:t>6. </a:t>
            </a:r>
            <a:r>
              <a:rPr lang="zh-CN" altLang="en-US" dirty="0"/>
              <a:t>能够对列表视图进行过滤设置</a:t>
            </a:r>
          </a:p>
          <a:p>
            <a:r>
              <a:rPr lang="en-US" altLang="zh-CN" dirty="0" smtClean="0"/>
              <a:t>7. </a:t>
            </a:r>
            <a:r>
              <a:rPr lang="zh-CN" altLang="en-US" dirty="0"/>
              <a:t>能够对列表视图使用分页控制</a:t>
            </a:r>
          </a:p>
          <a:p>
            <a:r>
              <a:rPr lang="en-US" altLang="zh-CN" dirty="0"/>
              <a:t>8</a:t>
            </a:r>
            <a:r>
              <a:rPr lang="en-US" altLang="zh-CN" dirty="0" smtClean="0"/>
              <a:t>. </a:t>
            </a:r>
            <a:r>
              <a:rPr lang="zh-CN" altLang="en-US" dirty="0"/>
              <a:t>能够在</a:t>
            </a:r>
            <a:r>
              <a:rPr lang="en-US" altLang="zh-CN" dirty="0"/>
              <a:t>DRF</a:t>
            </a:r>
            <a:r>
              <a:rPr lang="zh-CN" altLang="en-US" dirty="0"/>
              <a:t>中使用版本设置</a:t>
            </a:r>
          </a:p>
          <a:p>
            <a:r>
              <a:rPr lang="en-US" altLang="zh-CN" dirty="0"/>
              <a:t>9</a:t>
            </a:r>
            <a:r>
              <a:rPr lang="en-US" altLang="zh-CN" dirty="0" smtClean="0"/>
              <a:t>. </a:t>
            </a:r>
            <a:r>
              <a:rPr lang="zh-CN" altLang="en-US" dirty="0"/>
              <a:t>能够在</a:t>
            </a:r>
            <a:r>
              <a:rPr lang="en-US" altLang="zh-CN" dirty="0"/>
              <a:t>DRF</a:t>
            </a:r>
            <a:r>
              <a:rPr lang="zh-CN" altLang="en-US" dirty="0"/>
              <a:t>进行自定义异常处理</a:t>
            </a:r>
          </a:p>
          <a:p>
            <a:r>
              <a:rPr lang="en-US" altLang="zh-CN" dirty="0" smtClean="0"/>
              <a:t>10. </a:t>
            </a:r>
            <a:r>
              <a:rPr lang="zh-CN" altLang="en-US" dirty="0"/>
              <a:t>能够完成自动接口文档的配置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2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8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课程长度：00:19:46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01-针对部分浏览器乱码的说明.mp4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/>
              <a:t>理解</a:t>
            </a:r>
            <a:endParaRPr dirty="0"/>
          </a:p>
          <a:p>
            <a:r>
              <a:rPr lang="zh-CN" altLang="en-US" dirty="0"/>
              <a:t>注意</a:t>
            </a:r>
            <a:endParaRPr dirty="0"/>
          </a:p>
          <a:p>
            <a:pPr lvl="1"/>
            <a:r>
              <a:rPr lang="zh-CN" altLang="en-US" dirty="0" smtClean="0"/>
              <a:t>理解乱码原理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理解重写</a:t>
            </a:r>
            <a:r>
              <a:rPr lang="en-US" altLang="zh-CN" dirty="0" smtClean="0"/>
              <a:t>renderer</a:t>
            </a:r>
            <a:r>
              <a:rPr lang="zh-CN" altLang="en-US" dirty="0" smtClean="0"/>
              <a:t>的逻辑</a:t>
            </a:r>
            <a:endParaRPr lang="en-US" altLang="zh-CN" dirty="0" smtClean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针对部分浏览器乱码的说明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课程长度：00:11:59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02_对DRF类视图的整体认识.mp4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/>
              <a:t>掌握</a:t>
            </a:r>
            <a:endParaRPr dirty="0"/>
          </a:p>
          <a:p>
            <a:r>
              <a:rPr lang="zh-CN" altLang="en-US" dirty="0"/>
              <a:t>讨论</a:t>
            </a:r>
            <a:endParaRPr dirty="0"/>
          </a:p>
          <a:p>
            <a:pPr lvl="1"/>
            <a:r>
              <a:rPr lang="zh-CN" altLang="en-US" dirty="0" smtClean="0"/>
              <a:t>对类视图的继承关系进行讨论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对DRF类视图的整体认识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课程长度：00:15:47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03_使用APIView基类.mp4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注意</a:t>
            </a:r>
            <a:endParaRPr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DRF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ApiView</a:t>
            </a:r>
            <a:r>
              <a:rPr lang="zh-CN" altLang="en-US" dirty="0" smtClean="0"/>
              <a:t>是所有视图的基类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使用APIView基类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课程长度：00:25:34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04_使用GenericAPIView基类.mp4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pPr marL="0" indent="0">
              <a:buNone/>
            </a:pPr>
            <a:endParaRPr dirty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使用GenericAPIView基类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课程长度：00:12:05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05_直接继承GenericAPIView的使用方法.mp4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直接继承GenericAPIView的使用方法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课程长度：00:16:01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06_mixin扩展类的使用.mp4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mixin扩展类的使用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课程长度：00:16:30</a:t>
            </a:r>
          </a:p>
          <a:p>
            <a:pPr lvl="1"/>
            <a:r>
              <a:rPr dirty="0"/>
              <a:t>课课程名称：</a:t>
            </a:r>
            <a:r>
              <a:rPr dirty="0">
                <a:hlinkClick r:id="rId2"/>
              </a:rPr>
              <a:t>07_视图集的使用.mp4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endParaRPr dirty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视图集的使用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10358</TotalTime>
  <Pages>0</Pages>
  <Words>415</Words>
  <Characters>0</Characters>
  <Application>Microsoft Office PowerPoint</Application>
  <DocSecurity>0</DocSecurity>
  <PresentationFormat>全屏显示(4:3)</PresentationFormat>
  <Lines>0</Lines>
  <Paragraphs>123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Eurostile</vt:lpstr>
      <vt:lpstr>宋体</vt:lpstr>
      <vt:lpstr>微软雅黑</vt:lpstr>
      <vt:lpstr>Arial</vt:lpstr>
      <vt:lpstr>Calibri</vt:lpstr>
      <vt:lpstr>Wingdings</vt:lpstr>
      <vt:lpstr>1_Office 主题</vt:lpstr>
      <vt:lpstr>PowerPoint 演示文稿</vt:lpstr>
      <vt:lpstr>学习目标</vt:lpstr>
      <vt:lpstr>针对部分浏览器乱码的说明</vt:lpstr>
      <vt:lpstr>对DRF类视图的整体认识</vt:lpstr>
      <vt:lpstr>使用APIView基类</vt:lpstr>
      <vt:lpstr>使用GenericAPIView基类</vt:lpstr>
      <vt:lpstr>直接继承GenericAPIView的使用方法</vt:lpstr>
      <vt:lpstr>mixin扩展类的使用</vt:lpstr>
      <vt:lpstr>视图集的使用</vt:lpstr>
      <vt:lpstr>视图集使用举例</vt:lpstr>
      <vt:lpstr>视图集中附加action的方法</vt:lpstr>
      <vt:lpstr>Router路由的定义</vt:lpstr>
      <vt:lpstr>认证配置方法</vt:lpstr>
      <vt:lpstr>权限配置方法</vt:lpstr>
      <vt:lpstr>限流配置方法</vt:lpstr>
      <vt:lpstr>过滤配置方法</vt:lpstr>
      <vt:lpstr>分页设置及版本号使用配置</vt:lpstr>
      <vt:lpstr>异常处理使用方法</vt:lpstr>
      <vt:lpstr>自动生成接口文档方法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dc:description/>
  <cp:lastModifiedBy>qi wanheng</cp:lastModifiedBy>
  <cp:revision>22</cp:revision>
  <dcterms:created xsi:type="dcterms:W3CDTF">2015-04-23T13:51:39Z</dcterms:created>
  <dcterms:modified xsi:type="dcterms:W3CDTF">2018-06-20T14:40:22Z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