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sldIdLst>
    <p:sldId id="325" r:id="rId2"/>
    <p:sldId id="327" r:id="rId3"/>
    <p:sldId id="326" r:id="rId4"/>
    <p:sldId id="331" r:id="rId5"/>
    <p:sldId id="333" r:id="rId6"/>
    <p:sldId id="328" r:id="rId7"/>
    <p:sldId id="330" r:id="rId8"/>
    <p:sldId id="329" r:id="rId9"/>
    <p:sldId id="332" r:id="rId10"/>
    <p:sldId id="33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2" autoAdjust="0"/>
    <p:restoredTop sz="94669"/>
  </p:normalViewPr>
  <p:slideViewPr>
    <p:cSldViewPr>
      <p:cViewPr varScale="1">
        <p:scale>
          <a:sx n="122" d="100"/>
          <a:sy n="122" d="100"/>
        </p:scale>
        <p:origin x="20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(c) 2015, George Heineman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CS 3733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single-player game</a:t>
            </a:r>
          </a:p>
          <a:p>
            <a:pPr lvl="1"/>
            <a:r>
              <a:rPr lang="en-US" dirty="0" smtClean="0"/>
              <a:t>Flash screen appears (your group and names)</a:t>
            </a:r>
          </a:p>
          <a:p>
            <a:pPr lvl="1"/>
            <a:r>
              <a:rPr lang="en-US" dirty="0" smtClean="0"/>
              <a:t>Main screen of app which allows two navigations</a:t>
            </a:r>
          </a:p>
          <a:p>
            <a:pPr lvl="2"/>
            <a:r>
              <a:rPr lang="en-US" dirty="0" smtClean="0"/>
              <a:t>Play any accessible level</a:t>
            </a:r>
          </a:p>
          <a:p>
            <a:pPr lvl="2"/>
            <a:r>
              <a:rPr lang="en-US" dirty="0" smtClean="0"/>
              <a:t>See past level accomplishments</a:t>
            </a:r>
          </a:p>
          <a:p>
            <a:r>
              <a:rPr lang="en-US" dirty="0" smtClean="0"/>
              <a:t>Play Level</a:t>
            </a:r>
          </a:p>
          <a:p>
            <a:pPr lvl="1"/>
            <a:r>
              <a:rPr lang="en-US" dirty="0" smtClean="0"/>
              <a:t>Game play starts at level 1</a:t>
            </a:r>
          </a:p>
          <a:p>
            <a:pPr lvl="1"/>
            <a:r>
              <a:rPr lang="en-US" dirty="0" smtClean="0"/>
              <a:t>Completing level </a:t>
            </a:r>
            <a:r>
              <a:rPr lang="en-US" i="1" dirty="0" smtClean="0"/>
              <a:t>n</a:t>
            </a:r>
            <a:r>
              <a:rPr lang="en-US" dirty="0" smtClean="0"/>
              <a:t> allows player to play level </a:t>
            </a:r>
            <a:r>
              <a:rPr lang="en-US" i="1" dirty="0" smtClean="0"/>
              <a:t>n+1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Project: Sixes Wild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with six members must implement additional feature</a:t>
            </a:r>
          </a:p>
          <a:p>
            <a:pPr lvl="1"/>
            <a:r>
              <a:rPr lang="en-US" dirty="0" smtClean="0"/>
              <a:t>Record achievements as badges that can be secured during game play</a:t>
            </a:r>
          </a:p>
          <a:p>
            <a:pPr lvl="1"/>
            <a:r>
              <a:rPr lang="en-US" dirty="0" smtClean="0"/>
              <a:t>A number of badges are defined (up to you; must have at least ten)</a:t>
            </a:r>
          </a:p>
          <a:p>
            <a:pPr lvl="1"/>
            <a:r>
              <a:rPr lang="en-US" dirty="0" smtClean="0"/>
              <a:t>Recorded to be reviewed by player</a:t>
            </a:r>
          </a:p>
          <a:p>
            <a:pPr lvl="1"/>
            <a:r>
              <a:rPr lang="en-US" dirty="0" smtClean="0"/>
              <a:t>Player can reset all badges at any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Badges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Candy Crush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756804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1600" y="1661886"/>
            <a:ext cx="2023004" cy="3193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315998"/>
            <a:ext cx="2160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Special Moves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600200" y="2743200"/>
            <a:ext cx="422804" cy="139065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297686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Progress</a:t>
            </a:r>
            <a:br>
              <a:rPr lang="en-US" sz="1200" dirty="0" smtClean="0"/>
            </a:br>
            <a:r>
              <a:rPr lang="en-US" sz="1200" dirty="0" smtClean="0"/>
              <a:t>Towards</a:t>
            </a:r>
          </a:p>
          <a:p>
            <a:r>
              <a:rPr lang="en-US" sz="1200" dirty="0" smtClean="0"/>
              <a:t>1,2,3 stars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2542401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Score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40431" y="1981200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Remaining</a:t>
            </a:r>
            <a:br>
              <a:rPr lang="en-US" sz="1200" dirty="0" smtClean="0"/>
            </a:br>
            <a:r>
              <a:rPr lang="en-US" sz="1200" dirty="0" smtClean="0"/>
              <a:t>Moves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158596" y="1698171"/>
            <a:ext cx="1011502" cy="2830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96482" y="1384887"/>
            <a:ext cx="2888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Current Level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67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Play proceeds in a grid of up to 9x9 squares</a:t>
            </a:r>
          </a:p>
          <a:p>
            <a:pPr lvl="1"/>
            <a:r>
              <a:rPr lang="en-US" dirty="0" smtClean="0"/>
              <a:t>Each square contains number from 1-6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move constructed by swiping neighboring cells </a:t>
            </a:r>
            <a:r>
              <a:rPr lang="en-US" b="1" dirty="0" smtClean="0"/>
              <a:t>horizontally</a:t>
            </a:r>
            <a:r>
              <a:rPr lang="en-US" dirty="0" smtClean="0"/>
              <a:t> or </a:t>
            </a:r>
            <a:r>
              <a:rPr lang="en-US" b="1" dirty="0" smtClean="0"/>
              <a:t>vertically</a:t>
            </a:r>
            <a:endParaRPr lang="en-US" dirty="0" smtClean="0"/>
          </a:p>
          <a:p>
            <a:pPr lvl="1"/>
            <a:r>
              <a:rPr lang="en-US" dirty="0" smtClean="0"/>
              <a:t>Goal is to find group – in any order – whose total equals six</a:t>
            </a:r>
          </a:p>
          <a:p>
            <a:pPr lvl="1"/>
            <a:r>
              <a:rPr lang="en-US" dirty="0" smtClean="0"/>
              <a:t>(1,1,1,1,1,1),(2,1,1,1,1),(3,1,1,1),(3,2,1),(4,1,1),(4,2),(5,1)</a:t>
            </a:r>
          </a:p>
          <a:p>
            <a:pPr lvl="1"/>
            <a:r>
              <a:rPr lang="en-US" dirty="0" smtClean="0"/>
              <a:t>Squares with 6 already are “Blocks”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Candy Crush With Numbers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87339" y="2590800"/>
            <a:ext cx="6076010" cy="2016568"/>
            <a:chOff x="1087339" y="2590800"/>
            <a:chExt cx="6076010" cy="2016568"/>
          </a:xfrm>
        </p:grpSpPr>
        <p:sp>
          <p:nvSpPr>
            <p:cNvPr id="7" name="Rectangle 6"/>
            <p:cNvSpPr/>
            <p:nvPr/>
          </p:nvSpPr>
          <p:spPr>
            <a:xfrm>
              <a:off x="1089536" y="2590800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5336" y="2590800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1136" y="2590800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6936" y="2590800"/>
              <a:ext cx="585216" cy="5852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4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2736" y="2590800"/>
              <a:ext cx="585216" cy="58521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5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18536" y="2590800"/>
              <a:ext cx="585216" cy="5852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6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04336" y="2590800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90136" y="2590800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75936" y="2590800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46386" y="3302257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32735" y="3302257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084" y="3302257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05433" y="3302257"/>
              <a:ext cx="585216" cy="5852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4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91782" y="3302257"/>
              <a:ext cx="585216" cy="58521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5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8133" y="3302257"/>
              <a:ext cx="585216" cy="5852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6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05986" y="4022152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92061" y="4022152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78133" y="4022152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7339" y="3302257"/>
              <a:ext cx="585216" cy="5852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4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89536" y="4022152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5611" y="4022152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61686" y="4022152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73688" y="3302257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60037" y="3302257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47761" y="4022152"/>
              <a:ext cx="585216" cy="58521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5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33836" y="4022152"/>
              <a:ext cx="585216" cy="5852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6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19911" y="4022152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3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move is assigned points</a:t>
            </a:r>
          </a:p>
          <a:p>
            <a:pPr lvl="1"/>
            <a:r>
              <a:rPr lang="en-US" dirty="0" smtClean="0"/>
              <a:t>Simple moves are worth 10 x number of squares in move</a:t>
            </a:r>
          </a:p>
          <a:p>
            <a:pPr lvl="1"/>
            <a:r>
              <a:rPr lang="en-US" dirty="0" smtClean="0"/>
              <a:t>Base points are then from 20 to 60</a:t>
            </a:r>
          </a:p>
          <a:p>
            <a:r>
              <a:rPr lang="en-US" dirty="0" smtClean="0"/>
              <a:t>Squares may be given “bonus multipliers” (up to </a:t>
            </a:r>
            <a:r>
              <a:rPr lang="en-US" dirty="0" smtClean="0">
                <a:solidFill>
                  <a:srgbClr val="FF0000"/>
                </a:solidFill>
              </a:rPr>
              <a:t>x3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Score is enhanced by product of bonuses</a:t>
            </a:r>
          </a:p>
          <a:p>
            <a:pPr lvl="1"/>
            <a:r>
              <a:rPr lang="en-US" dirty="0" smtClean="0"/>
              <a:t>Example: 10 x 3 x (2 x 3) = 180</a:t>
            </a:r>
          </a:p>
          <a:p>
            <a:pPr lvl="1"/>
            <a:r>
              <a:rPr lang="en-US" dirty="0" smtClean="0"/>
              <a:t>What is maximum move score?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and Points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84521" y="3528214"/>
            <a:ext cx="2009306" cy="644534"/>
            <a:chOff x="4647651" y="3594865"/>
            <a:chExt cx="2009306" cy="644534"/>
          </a:xfrm>
        </p:grpSpPr>
        <p:sp>
          <p:nvSpPr>
            <p:cNvPr id="7" name="Rectangle 6"/>
            <p:cNvSpPr/>
            <p:nvPr/>
          </p:nvSpPr>
          <p:spPr>
            <a:xfrm>
              <a:off x="4647651" y="3594865"/>
              <a:ext cx="585216" cy="5852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3594865"/>
              <a:ext cx="585216" cy="5852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0349" y="3594865"/>
              <a:ext cx="585216" cy="585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0957" y="3962400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x2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2373" y="3962400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x3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33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Completion is one of the following</a:t>
            </a:r>
            <a:endParaRPr lang="en-US" dirty="0"/>
          </a:p>
          <a:p>
            <a:pPr lvl="1"/>
            <a:r>
              <a:rPr lang="en-US" dirty="0"/>
              <a:t>Fixed number of moves to make</a:t>
            </a:r>
          </a:p>
          <a:p>
            <a:pPr lvl="1"/>
            <a:r>
              <a:rPr lang="en-US" dirty="0"/>
              <a:t>Fixed time during which moves can be made (lightning)</a:t>
            </a:r>
          </a:p>
          <a:p>
            <a:pPr lvl="1"/>
            <a:r>
              <a:rPr lang="en-US" dirty="0"/>
              <a:t>Target to be completed (release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Fixed point levels to achieve 1- or 2- or 3-star status</a:t>
            </a:r>
          </a:p>
          <a:p>
            <a:pPr lvl="1"/>
            <a:r>
              <a:rPr lang="en-US" dirty="0" smtClean="0"/>
              <a:t>Recorded with each level completion</a:t>
            </a:r>
          </a:p>
          <a:p>
            <a:pPr lvl="1"/>
            <a:r>
              <a:rPr lang="en-US" dirty="0" smtClean="0"/>
              <a:t>If you don’t achieve 1-star then you don’t complete the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Puzzle</a:t>
            </a:r>
            <a:endParaRPr lang="en-US" dirty="0"/>
          </a:p>
          <a:p>
            <a:pPr lvl="1"/>
            <a:r>
              <a:rPr lang="en-US" dirty="0" smtClean="0"/>
              <a:t>Each move removes squares from grid</a:t>
            </a:r>
          </a:p>
          <a:p>
            <a:pPr lvl="1"/>
            <a:r>
              <a:rPr lang="en-US" dirty="0" smtClean="0"/>
              <a:t>Contents repopulated by shifting downward to fill in holes, with new squares appearing at top</a:t>
            </a:r>
          </a:p>
          <a:p>
            <a:r>
              <a:rPr lang="en-US" dirty="0" smtClean="0"/>
              <a:t>Lightning</a:t>
            </a:r>
          </a:p>
          <a:p>
            <a:pPr lvl="1"/>
            <a:r>
              <a:rPr lang="en-US" dirty="0" smtClean="0"/>
              <a:t>Complete as many moves within fixed time period</a:t>
            </a:r>
          </a:p>
          <a:p>
            <a:r>
              <a:rPr lang="en-US" dirty="0" smtClean="0"/>
              <a:t>Elimination</a:t>
            </a:r>
          </a:p>
          <a:p>
            <a:pPr lvl="1"/>
            <a:r>
              <a:rPr lang="en-US" dirty="0" smtClean="0"/>
              <a:t>Each selected square is marked</a:t>
            </a:r>
          </a:p>
          <a:p>
            <a:pPr lvl="1"/>
            <a:r>
              <a:rPr lang="en-US" dirty="0" smtClean="0"/>
              <a:t>Level complete once all squares are marked in the grid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Each “6” is a block</a:t>
            </a:r>
          </a:p>
          <a:p>
            <a:pPr lvl="1"/>
            <a:r>
              <a:rPr lang="en-US" dirty="0" smtClean="0"/>
              <a:t>As regions are formed, the “6” fall downward</a:t>
            </a:r>
          </a:p>
          <a:p>
            <a:pPr lvl="1"/>
            <a:r>
              <a:rPr lang="en-US" dirty="0" smtClean="0"/>
              <a:t>Once all are moved to their proper place, level completes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Levels: Four Kinds Of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6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Board</a:t>
            </a:r>
          </a:p>
          <a:p>
            <a:pPr lvl="1"/>
            <a:r>
              <a:rPr lang="en-US" dirty="0" smtClean="0"/>
              <a:t>Always available but counts towards move total; randomly reassigns all squares</a:t>
            </a:r>
          </a:p>
          <a:p>
            <a:r>
              <a:rPr lang="en-US" dirty="0" smtClean="0"/>
              <a:t>Remove Square</a:t>
            </a:r>
          </a:p>
          <a:p>
            <a:pPr lvl="1"/>
            <a:r>
              <a:rPr lang="en-US" dirty="0" smtClean="0"/>
              <a:t>Selectively remove one square and shift down all squares above</a:t>
            </a:r>
          </a:p>
          <a:p>
            <a:r>
              <a:rPr lang="en-US" dirty="0" smtClean="0"/>
              <a:t>Swap two Squares</a:t>
            </a:r>
          </a:p>
          <a:p>
            <a:pPr lvl="1"/>
            <a:r>
              <a:rPr lang="en-US" dirty="0" smtClean="0"/>
              <a:t>Swap contents of two squares next to each other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Moves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to design levels that are played by engine</a:t>
            </a:r>
          </a:p>
          <a:p>
            <a:r>
              <a:rPr lang="en-US" dirty="0" smtClean="0"/>
              <a:t>Separate GUI to allow user to design a level</a:t>
            </a:r>
          </a:p>
          <a:p>
            <a:pPr lvl="1"/>
            <a:r>
              <a:rPr lang="en-US" dirty="0" smtClean="0"/>
              <a:t>Numbered (1 to …)</a:t>
            </a:r>
          </a:p>
          <a:p>
            <a:pPr lvl="1"/>
            <a:r>
              <a:rPr lang="en-US" dirty="0" smtClean="0"/>
              <a:t>Size (up to 9x9) and </a:t>
            </a:r>
          </a:p>
          <a:p>
            <a:pPr lvl="1"/>
            <a:r>
              <a:rPr lang="en-US" dirty="0" smtClean="0"/>
              <a:t>Type (Puzzle, Lightning, Elimination, Release)</a:t>
            </a:r>
          </a:p>
          <a:p>
            <a:pPr lvl="1"/>
            <a:r>
              <a:rPr lang="en-US" dirty="0" smtClean="0"/>
              <a:t>Special Moves </a:t>
            </a:r>
            <a:r>
              <a:rPr lang="en-US" dirty="0"/>
              <a:t>a</a:t>
            </a:r>
            <a:r>
              <a:rPr lang="en-US" dirty="0" smtClean="0"/>
              <a:t>llowed or disallowed</a:t>
            </a:r>
          </a:p>
          <a:p>
            <a:pPr lvl="1"/>
            <a:r>
              <a:rPr lang="en-US" dirty="0" smtClean="0"/>
              <a:t>Frequency of bonus squares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project team designs its own Level Builder and its own Sixes Wild player</a:t>
            </a:r>
          </a:p>
          <a:p>
            <a:pPr lvl="1"/>
            <a:r>
              <a:rPr lang="en-US" dirty="0" smtClean="0"/>
              <a:t>No need to worry about interoperability with other teams</a:t>
            </a:r>
          </a:p>
          <a:p>
            <a:endParaRPr lang="en-US" dirty="0"/>
          </a:p>
          <a:p>
            <a:r>
              <a:rPr lang="en-US" dirty="0" smtClean="0"/>
              <a:t>There will be minimum number of levels that have to be designed and/or played</a:t>
            </a:r>
          </a:p>
          <a:p>
            <a:pPr lvl="1"/>
            <a:r>
              <a:rPr lang="en-US" dirty="0" smtClean="0"/>
              <a:t>To be decided once we get underway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(c) 2015, George Heineman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2760</TotalTime>
  <Words>657</Words>
  <Application>Microsoft Macintosh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Comic Sans MS</vt:lpstr>
      <vt:lpstr>Clarity</vt:lpstr>
      <vt:lpstr>Group Project: Sixes Wild</vt:lpstr>
      <vt:lpstr>Candy Crush</vt:lpstr>
      <vt:lpstr>Candy Crush With Numbers</vt:lpstr>
      <vt:lpstr>Play and Points</vt:lpstr>
      <vt:lpstr>Playing A Level</vt:lpstr>
      <vt:lpstr>Levels: Four Kinds Of Levels</vt:lpstr>
      <vt:lpstr>Special Moves </vt:lpstr>
      <vt:lpstr>Level Builder</vt:lpstr>
      <vt:lpstr>Important</vt:lpstr>
      <vt:lpstr>Achievement Badges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Yang Liu</cp:lastModifiedBy>
  <cp:revision>239</cp:revision>
  <dcterms:created xsi:type="dcterms:W3CDTF">2011-01-15T14:51:43Z</dcterms:created>
  <dcterms:modified xsi:type="dcterms:W3CDTF">2015-04-04T21:09:36Z</dcterms:modified>
</cp:coreProperties>
</file>