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B347-BF02-49BE-AB46-2901D7241EA4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投票系统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经验交流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——</a:t>
            </a:r>
            <a:r>
              <a:rPr lang="zh-CN" altLang="en-US"/>
              <a:t>魏</a:t>
            </a:r>
            <a:r>
              <a:rPr lang="zh-CN" altLang="en-US" smtClean="0"/>
              <a:t>陶然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第一次真正的做网页，感觉这是一个团体项目，每个人都是其中不可或缺的一份子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网页</a:t>
            </a:r>
            <a:r>
              <a:rPr lang="zh-CN" altLang="en-US" dirty="0"/>
              <a:t>完成的过程中伴随着许多次的修改，每个人都能参与其中，给同伴出谋划策，正是这一次次的完善最后才诞生了我们的这份成果。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——</a:t>
            </a:r>
            <a:r>
              <a:rPr lang="zh-CN" altLang="en-US" dirty="0"/>
              <a:t>吴芊铖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AutoNum type="arabicPeriod"/>
            </a:pPr>
            <a:endParaRPr lang="en-US" altLang="zh-CN" dirty="0" smtClean="0"/>
          </a:p>
          <a:p>
            <a:r>
              <a:rPr lang="zh-CN" altLang="zh-CN" dirty="0"/>
              <a:t>完善实际布局的一些细节问题</a:t>
            </a:r>
          </a:p>
          <a:p>
            <a:r>
              <a:rPr lang="zh-CN" altLang="zh-CN" dirty="0"/>
              <a:t>了解ajax的基本实现方式</a:t>
            </a:r>
          </a:p>
          <a:p>
            <a:r>
              <a:rPr lang="zh-CN" altLang="zh-CN" dirty="0"/>
              <a:t>浏览器兼容性问题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李子龙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这次的项目是我第一次参与的团队合作的项目，感慨良多，受益匪浅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熟悉了网站合作开发的流程，前台后台的配合，合理的分工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学会</a:t>
            </a:r>
            <a:r>
              <a:rPr lang="zh-CN" altLang="en-US" dirty="0"/>
              <a:t>了团队合作，体会到团队间有效沟通和交流的重要性。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1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万友铭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加深了队员之间的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更加熟悉了服务器的操作。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加深了对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的理解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5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166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Adobe 黑体 Std R</vt:lpstr>
      <vt:lpstr>宋体</vt:lpstr>
      <vt:lpstr>Arial</vt:lpstr>
      <vt:lpstr>Calibri</vt:lpstr>
      <vt:lpstr>Calibri Light</vt:lpstr>
      <vt:lpstr>Office 主题</vt:lpstr>
      <vt:lpstr>投票系统</vt:lpstr>
      <vt:lpstr>经验交流</vt:lpstr>
      <vt:lpstr>设计——魏陶然</vt:lpstr>
      <vt:lpstr>前端——吴芊铖</vt:lpstr>
      <vt:lpstr>后台——李子龙</vt:lpstr>
      <vt:lpstr>后台——万友铭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peach</dc:creator>
  <cp:lastModifiedBy>Crimson</cp:lastModifiedBy>
  <cp:revision>8</cp:revision>
  <dcterms:created xsi:type="dcterms:W3CDTF">2015-04-10T14:52:04Z</dcterms:created>
  <dcterms:modified xsi:type="dcterms:W3CDTF">2015-04-12T10:16:24Z</dcterms:modified>
</cp:coreProperties>
</file>