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1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9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9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7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37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7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487A-4DB6-48BB-A019-3F3653D9417F}" type="datetimeFigureOut">
              <a:rPr lang="pt-BR" smtClean="0"/>
              <a:t>07/07/2016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72BE-8661-49FB-A80B-48BECA0FE9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5576" y="260648"/>
            <a:ext cx="116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31311" y="1417914"/>
            <a:ext cx="1057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Diretas </a:t>
            </a:r>
          </a:p>
          <a:p>
            <a:r>
              <a:rPr lang="pt-BR" dirty="0" smtClean="0"/>
              <a:t>Indiretas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551275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citações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600" y="2852936"/>
            <a:ext cx="2252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Bibliographic</a:t>
            </a:r>
            <a:r>
              <a:rPr lang="pt-BR" dirty="0" smtClean="0"/>
              <a:t> </a:t>
            </a:r>
            <a:r>
              <a:rPr lang="pt-BR" dirty="0" err="1" smtClean="0"/>
              <a:t>coupling</a:t>
            </a:r>
            <a:endParaRPr lang="pt-BR" dirty="0" smtClean="0"/>
          </a:p>
          <a:p>
            <a:r>
              <a:rPr lang="pt-BR" dirty="0" err="1" smtClean="0"/>
              <a:t>Co-citation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364088" y="292494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Fator de impacto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01958" y="4671165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Network data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99592" y="4221088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Mapas </a:t>
            </a:r>
            <a:r>
              <a:rPr lang="pt-BR" dirty="0" err="1" smtClean="0"/>
              <a:t>Vosviewer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27051" y="5373216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Co-autoria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227051" y="5949280"/>
            <a:ext cx="23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Keyword</a:t>
            </a:r>
            <a:r>
              <a:rPr lang="pt-BR" dirty="0" smtClean="0"/>
              <a:t> </a:t>
            </a:r>
            <a:r>
              <a:rPr lang="pt-BR" dirty="0" err="1" smtClean="0"/>
              <a:t>co-occurrence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75656" y="6525344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Citation</a:t>
            </a:r>
            <a:r>
              <a:rPr lang="pt-BR" dirty="0" smtClean="0"/>
              <a:t>, </a:t>
            </a:r>
            <a:r>
              <a:rPr lang="pt-BR" dirty="0" err="1" smtClean="0"/>
              <a:t>co-citation</a:t>
            </a:r>
            <a:r>
              <a:rPr lang="pt-BR" dirty="0" smtClean="0"/>
              <a:t>,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co-occurrence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348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23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Biblioteca</dc:creator>
  <cp:lastModifiedBy>Biblioteca</cp:lastModifiedBy>
  <cp:revision>3</cp:revision>
  <dcterms:created xsi:type="dcterms:W3CDTF">2016-07-07T10:51:33Z</dcterms:created>
  <dcterms:modified xsi:type="dcterms:W3CDTF">2016-07-07T17:52:13Z</dcterms:modified>
</cp:coreProperties>
</file>