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3E8A-8CFF-656F-5851-07B7D8077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C1DC0-D60B-995B-1C36-ED84DC60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4506-8A46-451C-7BA8-5EF72B4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6557-3096-32C1-07E7-D4F7BBC0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3F2E-8BF6-5A01-E1B7-A119FA62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681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1164-284A-214B-8C4D-E038356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1E96-86E7-6486-91A8-2DCC9C00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F3C-E0B6-91D8-37E7-6C6B7F30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7697-FFE1-BB5C-B927-08FAF2B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1E44-1221-CDAC-333B-BE98752F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29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D9AA5-0756-A116-BFE0-A47578598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66B32-A5C2-9BF0-B95D-FAC683DB3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E6B7-6BDC-3D1C-C04D-5812505C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C45D-8720-4111-1FB0-3259DB84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BD85-05CB-BC67-C886-51476FD1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0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281-1AA6-CF21-CFE6-DF4EED17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E026-6E7A-D82E-82F0-8854553E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8A1D-A30E-4B0E-C0DE-B81338F6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094E-8495-9E67-6B87-4F5F62EA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0EFA-E02B-29CB-6CB7-161BF29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275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0A59-9660-0105-8734-7ACE14B5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9F69-2AB0-F1F4-2AB4-0427D088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8304-2EC8-E656-AEB1-F242B080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93FB4-646F-407F-EB25-B0A48183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A193-74AE-75CA-293D-7FD8C20E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246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3F3A-259B-C074-BE69-718806D4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1428-4F9D-8516-4344-AEE698B4B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22860-E98A-4B86-1578-BDB9CEE4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A3D0-4E83-DA79-23A4-D4B44E3F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194B2-2CE7-1C73-6CF0-8F5ED81B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F4B7B-3A67-006D-E7DE-3647CF07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00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2A49-8836-DF29-FEFF-6561FC07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A86E-7C60-52C2-D3A1-5C5DE993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E2235-DAF8-47C6-A77A-508F9D3F1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F0305-D1B7-8416-FFB8-85536B804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246B3-9FB3-84B2-55FD-4FB3F3115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8450A-3CE8-0E21-4207-4DD88F2C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65291-058F-7825-5C93-F8D56BB3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8B3BF-C082-3F67-52F6-F936C471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40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CD00-4A2C-CA4D-C07A-FEA30ED0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924A7-7C0F-0D1F-3BCB-C0125EF8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E0D37-7594-8E2E-2532-7D353DB3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F288E-CF08-47AC-68C1-41187884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5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E2527-90DD-592B-5ECD-E198B0B4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C267D-42B6-BB18-F318-1EFA0163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B77C0-53FC-D5E3-7F77-10B87EBC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59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58F1-CB6A-88C8-97CE-144A488D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B6F3-D506-5CC1-19F4-5FD6B5DA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1C56B-EDB8-D7AF-DDA6-129D547A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FCB14-9D3E-815B-94C2-4719EB0B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0072-B0C9-9049-EC1F-59FCC492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82797-B18D-80EB-0D1D-13DB4B63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09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0832-FA1B-D47F-3F7A-C992A09D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7BFE-B066-6F91-BEF7-FE753600D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946E4-F6BF-88EA-1D4B-F72D5454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79B94-D7B7-FBB2-AF56-6BB7B8BE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A502-5D7A-2849-23CE-288F9E3B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C91C5-EEA3-B0B2-FCD2-97982B46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72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7F64F-BCCF-295B-2BD9-63B02D43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BECD-241F-4A1A-9C35-A3383401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B3CB-0A7A-0A2C-F27D-BF08DB4FC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CF8B-10F1-4621-95D8-67FD3B948B4A}" type="datetimeFigureOut">
              <a:rPr lang="en-SG" smtClean="0"/>
              <a:t>12/7/2023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16D5-133A-479C-CEA6-96E63907A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C09C-49CF-0679-4FCB-414514D9B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1C3D-C485-4090-851D-EED3538E6C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7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EE3111-EEB0-8380-1867-47884F8A1671}"/>
              </a:ext>
            </a:extLst>
          </p:cNvPr>
          <p:cNvSpPr/>
          <p:nvPr/>
        </p:nvSpPr>
        <p:spPr>
          <a:xfrm>
            <a:off x="756062" y="189000"/>
            <a:ext cx="324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3CBC0-0C21-8E03-8F92-4079A9C9C1B4}"/>
              </a:ext>
            </a:extLst>
          </p:cNvPr>
          <p:cNvSpPr txBox="1"/>
          <p:nvPr/>
        </p:nvSpPr>
        <p:spPr>
          <a:xfrm>
            <a:off x="852062" y="3087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Chordially</a:t>
            </a:r>
            <a:endParaRPr lang="en-S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Pin Rui, Ivan</dc:creator>
  <cp:lastModifiedBy>Wong Pin Rui, Ivan</cp:lastModifiedBy>
  <cp:revision>2</cp:revision>
  <dcterms:created xsi:type="dcterms:W3CDTF">2023-07-12T12:00:06Z</dcterms:created>
  <dcterms:modified xsi:type="dcterms:W3CDTF">2023-07-12T12:34:49Z</dcterms:modified>
</cp:coreProperties>
</file>