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410" r:id="rId5"/>
    <p:sldId id="371" r:id="rId6"/>
    <p:sldId id="403" r:id="rId7"/>
    <p:sldId id="400" r:id="rId8"/>
    <p:sldId id="412" r:id="rId9"/>
    <p:sldId id="404" r:id="rId10"/>
    <p:sldId id="4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C392A-7F4E-434C-A8DA-862BDD3C4F89}" v="72" dt="2023-03-03T03:43:07.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529" autoAdjust="0"/>
  </p:normalViewPr>
  <p:slideViewPr>
    <p:cSldViewPr snapToGrid="0">
      <p:cViewPr varScale="1">
        <p:scale>
          <a:sx n="81" d="100"/>
          <a:sy n="81" d="100"/>
        </p:scale>
        <p:origin x="1752"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i Ping Kwok" userId="a52575e1-38e9-4073-a9e2-58b7129ae36a" providerId="ADAL" clId="{62EC392A-7F4E-434C-A8DA-862BDD3C4F89}"/>
    <pc:docChg chg="undo redo custSel addSld delSld modSld sldOrd modMainMaster">
      <pc:chgData name="Wai Ping Kwok" userId="a52575e1-38e9-4073-a9e2-58b7129ae36a" providerId="ADAL" clId="{62EC392A-7F4E-434C-A8DA-862BDD3C4F89}" dt="2023-03-03T03:43:14.052" v="5404" actId="14100"/>
      <pc:docMkLst>
        <pc:docMk/>
      </pc:docMkLst>
      <pc:sldChg chg="modSp mod modNotesTx">
        <pc:chgData name="Wai Ping Kwok" userId="a52575e1-38e9-4073-a9e2-58b7129ae36a" providerId="ADAL" clId="{62EC392A-7F4E-434C-A8DA-862BDD3C4F89}" dt="2023-03-03T03:00:18.645" v="5071" actId="20577"/>
        <pc:sldMkLst>
          <pc:docMk/>
          <pc:sldMk cId="1544838494" sldId="371"/>
        </pc:sldMkLst>
        <pc:spChg chg="mod">
          <ac:chgData name="Wai Ping Kwok" userId="a52575e1-38e9-4073-a9e2-58b7129ae36a" providerId="ADAL" clId="{62EC392A-7F4E-434C-A8DA-862BDD3C4F89}" dt="2023-03-02T19:04:15.744" v="596" actId="20577"/>
          <ac:spMkLst>
            <pc:docMk/>
            <pc:sldMk cId="1544838494" sldId="371"/>
            <ac:spMk id="6" creationId="{FEF7041F-5C33-40F8-A459-751AEB102408}"/>
          </ac:spMkLst>
        </pc:spChg>
        <pc:spChg chg="mod">
          <ac:chgData name="Wai Ping Kwok" userId="a52575e1-38e9-4073-a9e2-58b7129ae36a" providerId="ADAL" clId="{62EC392A-7F4E-434C-A8DA-862BDD3C4F89}" dt="2023-03-02T22:55:45.063" v="1435"/>
          <ac:spMkLst>
            <pc:docMk/>
            <pc:sldMk cId="1544838494" sldId="371"/>
            <ac:spMk id="19" creationId="{C1DB8175-C36B-4576-9F4C-02F5CFEA546C}"/>
          </ac:spMkLst>
        </pc:spChg>
        <pc:spChg chg="mod">
          <ac:chgData name="Wai Ping Kwok" userId="a52575e1-38e9-4073-a9e2-58b7129ae36a" providerId="ADAL" clId="{62EC392A-7F4E-434C-A8DA-862BDD3C4F89}" dt="2023-03-03T02:21:13.884" v="3919" actId="6549"/>
          <ac:spMkLst>
            <pc:docMk/>
            <pc:sldMk cId="1544838494" sldId="371"/>
            <ac:spMk id="20" creationId="{6FB47105-829B-4E20-AFC8-D60FD672AF3A}"/>
          </ac:spMkLst>
        </pc:spChg>
      </pc:sldChg>
      <pc:sldChg chg="del">
        <pc:chgData name="Wai Ping Kwok" userId="a52575e1-38e9-4073-a9e2-58b7129ae36a" providerId="ADAL" clId="{62EC392A-7F4E-434C-A8DA-862BDD3C4F89}" dt="2023-03-03T02:20:10.940" v="3835" actId="2696"/>
        <pc:sldMkLst>
          <pc:docMk/>
          <pc:sldMk cId="162092071" sldId="372"/>
        </pc:sldMkLst>
      </pc:sldChg>
      <pc:sldChg chg="addSp modSp del mod">
        <pc:chgData name="Wai Ping Kwok" userId="a52575e1-38e9-4073-a9e2-58b7129ae36a" providerId="ADAL" clId="{62EC392A-7F4E-434C-A8DA-862BDD3C4F89}" dt="2023-03-03T03:35:50.939" v="5350" actId="2696"/>
        <pc:sldMkLst>
          <pc:docMk/>
          <pc:sldMk cId="3266076763" sldId="388"/>
        </pc:sldMkLst>
        <pc:spChg chg="mod">
          <ac:chgData name="Wai Ping Kwok" userId="a52575e1-38e9-4073-a9e2-58b7129ae36a" providerId="ADAL" clId="{62EC392A-7F4E-434C-A8DA-862BDD3C4F89}" dt="2023-03-03T03:34:46.740" v="5344" actId="404"/>
          <ac:spMkLst>
            <pc:docMk/>
            <pc:sldMk cId="3266076763" sldId="388"/>
            <ac:spMk id="2" creationId="{00401ED9-04DB-4CDE-9061-CBB220C8211E}"/>
          </ac:spMkLst>
        </pc:spChg>
        <pc:spChg chg="add">
          <ac:chgData name="Wai Ping Kwok" userId="a52575e1-38e9-4073-a9e2-58b7129ae36a" providerId="ADAL" clId="{62EC392A-7F4E-434C-A8DA-862BDD3C4F89}" dt="2023-03-03T03:35:45.732" v="5349" actId="22"/>
          <ac:spMkLst>
            <pc:docMk/>
            <pc:sldMk cId="3266076763" sldId="388"/>
            <ac:spMk id="5" creationId="{792E3EE7-6464-6E2E-6850-33CACC3B3E18}"/>
          </ac:spMkLst>
        </pc:spChg>
      </pc:sldChg>
      <pc:sldChg chg="del">
        <pc:chgData name="Wai Ping Kwok" userId="a52575e1-38e9-4073-a9e2-58b7129ae36a" providerId="ADAL" clId="{62EC392A-7F4E-434C-A8DA-862BDD3C4F89}" dt="2023-03-03T02:20:10.940" v="3835" actId="2696"/>
        <pc:sldMkLst>
          <pc:docMk/>
          <pc:sldMk cId="787300552" sldId="390"/>
        </pc:sldMkLst>
      </pc:sldChg>
      <pc:sldChg chg="del">
        <pc:chgData name="Wai Ping Kwok" userId="a52575e1-38e9-4073-a9e2-58b7129ae36a" providerId="ADAL" clId="{62EC392A-7F4E-434C-A8DA-862BDD3C4F89}" dt="2023-03-03T02:20:10.940" v="3835" actId="2696"/>
        <pc:sldMkLst>
          <pc:docMk/>
          <pc:sldMk cId="1279475182" sldId="391"/>
        </pc:sldMkLst>
      </pc:sldChg>
      <pc:sldChg chg="modSp del mod ord">
        <pc:chgData name="Wai Ping Kwok" userId="a52575e1-38e9-4073-a9e2-58b7129ae36a" providerId="ADAL" clId="{62EC392A-7F4E-434C-A8DA-862BDD3C4F89}" dt="2023-03-03T02:20:10.940" v="3835" actId="2696"/>
        <pc:sldMkLst>
          <pc:docMk/>
          <pc:sldMk cId="4047162040" sldId="396"/>
        </pc:sldMkLst>
        <pc:spChg chg="mod">
          <ac:chgData name="Wai Ping Kwok" userId="a52575e1-38e9-4073-a9e2-58b7129ae36a" providerId="ADAL" clId="{62EC392A-7F4E-434C-A8DA-862BDD3C4F89}" dt="2023-03-02T19:14:30.595" v="1177"/>
          <ac:spMkLst>
            <pc:docMk/>
            <pc:sldMk cId="4047162040" sldId="396"/>
            <ac:spMk id="9" creationId="{6074EFDE-BA5F-45C9-82A2-B73BB548FADE}"/>
          </ac:spMkLst>
        </pc:spChg>
      </pc:sldChg>
      <pc:sldChg chg="addSp modSp del mod ord modNotesTx">
        <pc:chgData name="Wai Ping Kwok" userId="a52575e1-38e9-4073-a9e2-58b7129ae36a" providerId="ADAL" clId="{62EC392A-7F4E-434C-A8DA-862BDD3C4F89}" dt="2023-03-03T03:38:38.865" v="5375"/>
        <pc:sldMkLst>
          <pc:docMk/>
          <pc:sldMk cId="637630954" sldId="400"/>
        </pc:sldMkLst>
        <pc:spChg chg="mod">
          <ac:chgData name="Wai Ping Kwok" userId="a52575e1-38e9-4073-a9e2-58b7129ae36a" providerId="ADAL" clId="{62EC392A-7F4E-434C-A8DA-862BDD3C4F89}" dt="2023-03-03T03:37:52.427" v="5373" actId="27636"/>
          <ac:spMkLst>
            <pc:docMk/>
            <pc:sldMk cId="637630954" sldId="400"/>
            <ac:spMk id="2" creationId="{937EC466-2297-4C1B-8079-A514AB8D335D}"/>
          </ac:spMkLst>
        </pc:spChg>
        <pc:spChg chg="mod">
          <ac:chgData name="Wai Ping Kwok" userId="a52575e1-38e9-4073-a9e2-58b7129ae36a" providerId="ADAL" clId="{62EC392A-7F4E-434C-A8DA-862BDD3C4F89}" dt="2023-03-03T03:36:19.156" v="5355" actId="207"/>
          <ac:spMkLst>
            <pc:docMk/>
            <pc:sldMk cId="637630954" sldId="400"/>
            <ac:spMk id="3" creationId="{6CC87D86-1B97-419B-878E-C18BA725FF0A}"/>
          </ac:spMkLst>
        </pc:spChg>
        <pc:spChg chg="mod">
          <ac:chgData name="Wai Ping Kwok" userId="a52575e1-38e9-4073-a9e2-58b7129ae36a" providerId="ADAL" clId="{62EC392A-7F4E-434C-A8DA-862BDD3C4F89}" dt="2023-03-03T03:38:38.865" v="5375"/>
          <ac:spMkLst>
            <pc:docMk/>
            <pc:sldMk cId="637630954" sldId="400"/>
            <ac:spMk id="16" creationId="{6D298BC0-D1EE-4B8A-B546-4C8799240D8F}"/>
          </ac:spMkLst>
        </pc:spChg>
        <pc:spChg chg="mod">
          <ac:chgData name="Wai Ping Kwok" userId="a52575e1-38e9-4073-a9e2-58b7129ae36a" providerId="ADAL" clId="{62EC392A-7F4E-434C-A8DA-862BDD3C4F89}" dt="2023-03-03T03:38:26.611" v="5374"/>
          <ac:spMkLst>
            <pc:docMk/>
            <pc:sldMk cId="637630954" sldId="400"/>
            <ac:spMk id="17" creationId="{7CF31D05-F197-49CC-87BE-4A7FEB81335F}"/>
          </ac:spMkLst>
        </pc:spChg>
        <pc:picChg chg="add mod">
          <ac:chgData name="Wai Ping Kwok" userId="a52575e1-38e9-4073-a9e2-58b7129ae36a" providerId="ADAL" clId="{62EC392A-7F4E-434C-A8DA-862BDD3C4F89}" dt="2023-03-03T03:36:31.992" v="5358" actId="1076"/>
          <ac:picMkLst>
            <pc:docMk/>
            <pc:sldMk cId="637630954" sldId="400"/>
            <ac:picMk id="4" creationId="{088F1FFE-EA85-3FAE-FB4E-79F9E32BA188}"/>
          </ac:picMkLst>
        </pc:picChg>
      </pc:sldChg>
      <pc:sldChg chg="addSp modSp mod modNotesTx">
        <pc:chgData name="Wai Ping Kwok" userId="a52575e1-38e9-4073-a9e2-58b7129ae36a" providerId="ADAL" clId="{62EC392A-7F4E-434C-A8DA-862BDD3C4F89}" dt="2023-03-03T03:22:52.940" v="5323" actId="1076"/>
        <pc:sldMkLst>
          <pc:docMk/>
          <pc:sldMk cId="4107789351" sldId="403"/>
        </pc:sldMkLst>
        <pc:spChg chg="mod">
          <ac:chgData name="Wai Ping Kwok" userId="a52575e1-38e9-4073-a9e2-58b7129ae36a" providerId="ADAL" clId="{62EC392A-7F4E-434C-A8DA-862BDD3C4F89}" dt="2023-03-02T19:04:26.505" v="601" actId="5793"/>
          <ac:spMkLst>
            <pc:docMk/>
            <pc:sldMk cId="4107789351" sldId="403"/>
            <ac:spMk id="2" creationId="{C662048C-4193-46A7-B629-11E6AF3B6012}"/>
          </ac:spMkLst>
        </pc:spChg>
        <pc:spChg chg="mod">
          <ac:chgData name="Wai Ping Kwok" userId="a52575e1-38e9-4073-a9e2-58b7129ae36a" providerId="ADAL" clId="{62EC392A-7F4E-434C-A8DA-862BDD3C4F89}" dt="2023-03-02T19:04:29.548" v="606" actId="5793"/>
          <ac:spMkLst>
            <pc:docMk/>
            <pc:sldMk cId="4107789351" sldId="403"/>
            <ac:spMk id="3" creationId="{49B60637-E38C-4FB9-BB90-79E096B13EB2}"/>
          </ac:spMkLst>
        </pc:spChg>
        <pc:spChg chg="mod">
          <ac:chgData name="Wai Ping Kwok" userId="a52575e1-38e9-4073-a9e2-58b7129ae36a" providerId="ADAL" clId="{62EC392A-7F4E-434C-A8DA-862BDD3C4F89}" dt="2023-03-03T02:01:10.683" v="3146" actId="6549"/>
          <ac:spMkLst>
            <pc:docMk/>
            <pc:sldMk cId="4107789351" sldId="403"/>
            <ac:spMk id="4" creationId="{6CACF22F-9C87-4879-AAB2-48632D6FDB1C}"/>
          </ac:spMkLst>
        </pc:spChg>
        <pc:spChg chg="mod">
          <ac:chgData name="Wai Ping Kwok" userId="a52575e1-38e9-4073-a9e2-58b7129ae36a" providerId="ADAL" clId="{62EC392A-7F4E-434C-A8DA-862BDD3C4F89}" dt="2023-03-02T04:46:10.210" v="16"/>
          <ac:spMkLst>
            <pc:docMk/>
            <pc:sldMk cId="4107789351" sldId="403"/>
            <ac:spMk id="5" creationId="{7E498FA1-73DF-4649-8670-2024EF5E07E4}"/>
          </ac:spMkLst>
        </pc:spChg>
        <pc:spChg chg="mod">
          <ac:chgData name="Wai Ping Kwok" userId="a52575e1-38e9-4073-a9e2-58b7129ae36a" providerId="ADAL" clId="{62EC392A-7F4E-434C-A8DA-862BDD3C4F89}" dt="2023-03-03T01:59:19.705" v="3122" actId="255"/>
          <ac:spMkLst>
            <pc:docMk/>
            <pc:sldMk cId="4107789351" sldId="403"/>
            <ac:spMk id="6" creationId="{3149D214-3225-48E6-A8E2-B3627BF469A6}"/>
          </ac:spMkLst>
        </pc:spChg>
        <pc:spChg chg="mod">
          <ac:chgData name="Wai Ping Kwok" userId="a52575e1-38e9-4073-a9e2-58b7129ae36a" providerId="ADAL" clId="{62EC392A-7F4E-434C-A8DA-862BDD3C4F89}" dt="2023-03-02T22:55:49.817" v="1436"/>
          <ac:spMkLst>
            <pc:docMk/>
            <pc:sldMk cId="4107789351" sldId="403"/>
            <ac:spMk id="7" creationId="{41490115-1BAA-41CB-8138-76ADEBC9E741}"/>
          </ac:spMkLst>
        </pc:spChg>
        <pc:spChg chg="mod">
          <ac:chgData name="Wai Ping Kwok" userId="a52575e1-38e9-4073-a9e2-58b7129ae36a" providerId="ADAL" clId="{62EC392A-7F4E-434C-A8DA-862BDD3C4F89}" dt="2023-03-03T02:21:24.402" v="3922"/>
          <ac:spMkLst>
            <pc:docMk/>
            <pc:sldMk cId="4107789351" sldId="403"/>
            <ac:spMk id="8" creationId="{380FDB67-600F-4B86-83A1-2AB553668BA9}"/>
          </ac:spMkLst>
        </pc:spChg>
        <pc:picChg chg="add mod">
          <ac:chgData name="Wai Ping Kwok" userId="a52575e1-38e9-4073-a9e2-58b7129ae36a" providerId="ADAL" clId="{62EC392A-7F4E-434C-A8DA-862BDD3C4F89}" dt="2023-03-03T03:22:52.940" v="5323" actId="1076"/>
          <ac:picMkLst>
            <pc:docMk/>
            <pc:sldMk cId="4107789351" sldId="403"/>
            <ac:picMk id="10" creationId="{60082B76-C0BC-FEC7-2252-ACF63F5F27AF}"/>
          </ac:picMkLst>
        </pc:picChg>
      </pc:sldChg>
      <pc:sldChg chg="addSp delSp modSp mod ord chgLayout modNotesTx">
        <pc:chgData name="Wai Ping Kwok" userId="a52575e1-38e9-4073-a9e2-58b7129ae36a" providerId="ADAL" clId="{62EC392A-7F4E-434C-A8DA-862BDD3C4F89}" dt="2023-03-03T03:14:45.133" v="5280" actId="20577"/>
        <pc:sldMkLst>
          <pc:docMk/>
          <pc:sldMk cId="2394014188" sldId="404"/>
        </pc:sldMkLst>
        <pc:spChg chg="mod ord">
          <ac:chgData name="Wai Ping Kwok" userId="a52575e1-38e9-4073-a9e2-58b7129ae36a" providerId="ADAL" clId="{62EC392A-7F4E-434C-A8DA-862BDD3C4F89}" dt="2023-03-03T01:55:57.010" v="3022" actId="700"/>
          <ac:spMkLst>
            <pc:docMk/>
            <pc:sldMk cId="2394014188" sldId="404"/>
            <ac:spMk id="2" creationId="{E84C1DE9-CAB6-4FC9-96EE-EE9AE9D5BBD7}"/>
          </ac:spMkLst>
        </pc:spChg>
        <pc:spChg chg="mod ord">
          <ac:chgData name="Wai Ping Kwok" userId="a52575e1-38e9-4073-a9e2-58b7129ae36a" providerId="ADAL" clId="{62EC392A-7F4E-434C-A8DA-862BDD3C4F89}" dt="2023-03-03T03:09:49.865" v="5184" actId="20577"/>
          <ac:spMkLst>
            <pc:docMk/>
            <pc:sldMk cId="2394014188" sldId="404"/>
            <ac:spMk id="3" creationId="{8E3D0E32-897D-44CC-82D6-988E930958DA}"/>
          </ac:spMkLst>
        </pc:spChg>
        <pc:spChg chg="mod ord">
          <ac:chgData name="Wai Ping Kwok" userId="a52575e1-38e9-4073-a9e2-58b7129ae36a" providerId="ADAL" clId="{62EC392A-7F4E-434C-A8DA-862BDD3C4F89}" dt="2023-03-03T02:26:59.829" v="3979" actId="33524"/>
          <ac:spMkLst>
            <pc:docMk/>
            <pc:sldMk cId="2394014188" sldId="404"/>
            <ac:spMk id="4" creationId="{4ED1911C-D5D5-4207-8D00-1291333B9E4C}"/>
          </ac:spMkLst>
        </pc:spChg>
        <pc:spChg chg="mod ord">
          <ac:chgData name="Wai Ping Kwok" userId="a52575e1-38e9-4073-a9e2-58b7129ae36a" providerId="ADAL" clId="{62EC392A-7F4E-434C-A8DA-862BDD3C4F89}" dt="2023-03-03T03:09:59.609" v="5188" actId="5793"/>
          <ac:spMkLst>
            <pc:docMk/>
            <pc:sldMk cId="2394014188" sldId="404"/>
            <ac:spMk id="5" creationId="{5210E318-A122-4A89-804D-CEFF925F07E4}"/>
          </ac:spMkLst>
        </pc:spChg>
        <pc:spChg chg="mod ord">
          <ac:chgData name="Wai Ping Kwok" userId="a52575e1-38e9-4073-a9e2-58b7129ae36a" providerId="ADAL" clId="{62EC392A-7F4E-434C-A8DA-862BDD3C4F89}" dt="2023-03-03T02:52:37.359" v="4975" actId="20577"/>
          <ac:spMkLst>
            <pc:docMk/>
            <pc:sldMk cId="2394014188" sldId="404"/>
            <ac:spMk id="6" creationId="{A6BDD6CF-7F0C-4567-AF1F-614EC29AD233}"/>
          </ac:spMkLst>
        </pc:spChg>
        <pc:spChg chg="mod ord">
          <ac:chgData name="Wai Ping Kwok" userId="a52575e1-38e9-4073-a9e2-58b7129ae36a" providerId="ADAL" clId="{62EC392A-7F4E-434C-A8DA-862BDD3C4F89}" dt="2023-03-03T03:09:37.515" v="5183" actId="5793"/>
          <ac:spMkLst>
            <pc:docMk/>
            <pc:sldMk cId="2394014188" sldId="404"/>
            <ac:spMk id="7" creationId="{1FC1B756-FC7B-466B-82FA-16A9E38E7C95}"/>
          </ac:spMkLst>
        </pc:spChg>
        <pc:spChg chg="mod ord">
          <ac:chgData name="Wai Ping Kwok" userId="a52575e1-38e9-4073-a9e2-58b7129ae36a" providerId="ADAL" clId="{62EC392A-7F4E-434C-A8DA-862BDD3C4F89}" dt="2023-03-03T02:30:04.657" v="4041" actId="207"/>
          <ac:spMkLst>
            <pc:docMk/>
            <pc:sldMk cId="2394014188" sldId="404"/>
            <ac:spMk id="8" creationId="{07F1BFB7-86DC-4B2A-9BFA-409B21F6171B}"/>
          </ac:spMkLst>
        </pc:spChg>
        <pc:spChg chg="add del mod">
          <ac:chgData name="Wai Ping Kwok" userId="a52575e1-38e9-4073-a9e2-58b7129ae36a" providerId="ADAL" clId="{62EC392A-7F4E-434C-A8DA-862BDD3C4F89}" dt="2023-03-03T01:55:50.309" v="3019"/>
          <ac:spMkLst>
            <pc:docMk/>
            <pc:sldMk cId="2394014188" sldId="404"/>
            <ac:spMk id="9" creationId="{67C16B0F-85DF-5BAC-5F2B-B6E780C0CF54}"/>
          </ac:spMkLst>
        </pc:spChg>
        <pc:spChg chg="add del mod">
          <ac:chgData name="Wai Ping Kwok" userId="a52575e1-38e9-4073-a9e2-58b7129ae36a" providerId="ADAL" clId="{62EC392A-7F4E-434C-A8DA-862BDD3C4F89}" dt="2023-03-03T01:55:50.309" v="3019"/>
          <ac:spMkLst>
            <pc:docMk/>
            <pc:sldMk cId="2394014188" sldId="404"/>
            <ac:spMk id="10" creationId="{D078F366-5B6B-705B-A9F1-20641F783F28}"/>
          </ac:spMkLst>
        </pc:spChg>
        <pc:spChg chg="mod ord">
          <ac:chgData name="Wai Ping Kwok" userId="a52575e1-38e9-4073-a9e2-58b7129ae36a" providerId="ADAL" clId="{62EC392A-7F4E-434C-A8DA-862BDD3C4F89}" dt="2023-03-03T01:55:57.010" v="3022" actId="700"/>
          <ac:spMkLst>
            <pc:docMk/>
            <pc:sldMk cId="2394014188" sldId="404"/>
            <ac:spMk id="11" creationId="{A5C2B59E-52FE-4A9A-A8E9-376D22AACF20}"/>
          </ac:spMkLst>
        </pc:spChg>
        <pc:spChg chg="mod ord">
          <ac:chgData name="Wai Ping Kwok" userId="a52575e1-38e9-4073-a9e2-58b7129ae36a" providerId="ADAL" clId="{62EC392A-7F4E-434C-A8DA-862BDD3C4F89}" dt="2023-03-03T02:21:33.929" v="3924"/>
          <ac:spMkLst>
            <pc:docMk/>
            <pc:sldMk cId="2394014188" sldId="404"/>
            <ac:spMk id="12" creationId="{7CB809D8-0262-4300-9542-A032940F5C09}"/>
          </ac:spMkLst>
        </pc:spChg>
        <pc:spChg chg="mod ord">
          <ac:chgData name="Wai Ping Kwok" userId="a52575e1-38e9-4073-a9e2-58b7129ae36a" providerId="ADAL" clId="{62EC392A-7F4E-434C-A8DA-862BDD3C4F89}" dt="2023-03-03T01:55:57.010" v="3022" actId="700"/>
          <ac:spMkLst>
            <pc:docMk/>
            <pc:sldMk cId="2394014188" sldId="404"/>
            <ac:spMk id="13" creationId="{135C349A-D650-4791-866D-35668BC3F98A}"/>
          </ac:spMkLst>
        </pc:spChg>
        <pc:spChg chg="add del mod">
          <ac:chgData name="Wai Ping Kwok" userId="a52575e1-38e9-4073-a9e2-58b7129ae36a" providerId="ADAL" clId="{62EC392A-7F4E-434C-A8DA-862BDD3C4F89}" dt="2023-03-03T01:55:50.309" v="3019"/>
          <ac:spMkLst>
            <pc:docMk/>
            <pc:sldMk cId="2394014188" sldId="404"/>
            <ac:spMk id="14" creationId="{909A32E0-1D11-22B1-A97B-5BCD2F618B73}"/>
          </ac:spMkLst>
        </pc:spChg>
        <pc:spChg chg="add del mod">
          <ac:chgData name="Wai Ping Kwok" userId="a52575e1-38e9-4073-a9e2-58b7129ae36a" providerId="ADAL" clId="{62EC392A-7F4E-434C-A8DA-862BDD3C4F89}" dt="2023-03-03T01:55:50.309" v="3019"/>
          <ac:spMkLst>
            <pc:docMk/>
            <pc:sldMk cId="2394014188" sldId="404"/>
            <ac:spMk id="15" creationId="{764C3F78-D35C-0E65-6AD2-3BC5C2481175}"/>
          </ac:spMkLst>
        </pc:spChg>
        <pc:spChg chg="add del mod">
          <ac:chgData name="Wai Ping Kwok" userId="a52575e1-38e9-4073-a9e2-58b7129ae36a" providerId="ADAL" clId="{62EC392A-7F4E-434C-A8DA-862BDD3C4F89}" dt="2023-03-03T01:55:50.309" v="3019"/>
          <ac:spMkLst>
            <pc:docMk/>
            <pc:sldMk cId="2394014188" sldId="404"/>
            <ac:spMk id="16" creationId="{A25494EA-2FF5-919C-E096-F9E1A5581084}"/>
          </ac:spMkLst>
        </pc:spChg>
        <pc:spChg chg="add del mod">
          <ac:chgData name="Wai Ping Kwok" userId="a52575e1-38e9-4073-a9e2-58b7129ae36a" providerId="ADAL" clId="{62EC392A-7F4E-434C-A8DA-862BDD3C4F89}" dt="2023-03-03T01:55:50.309" v="3019"/>
          <ac:spMkLst>
            <pc:docMk/>
            <pc:sldMk cId="2394014188" sldId="404"/>
            <ac:spMk id="17" creationId="{6F615265-C156-89FD-AAA3-40E7400A4D03}"/>
          </ac:spMkLst>
        </pc:spChg>
        <pc:spChg chg="add del mod">
          <ac:chgData name="Wai Ping Kwok" userId="a52575e1-38e9-4073-a9e2-58b7129ae36a" providerId="ADAL" clId="{62EC392A-7F4E-434C-A8DA-862BDD3C4F89}" dt="2023-03-03T01:55:50.309" v="3019"/>
          <ac:spMkLst>
            <pc:docMk/>
            <pc:sldMk cId="2394014188" sldId="404"/>
            <ac:spMk id="18" creationId="{06F1701E-97FA-493F-BFA6-C4D84565A881}"/>
          </ac:spMkLst>
        </pc:spChg>
        <pc:spChg chg="add del mod">
          <ac:chgData name="Wai Ping Kwok" userId="a52575e1-38e9-4073-a9e2-58b7129ae36a" providerId="ADAL" clId="{62EC392A-7F4E-434C-A8DA-862BDD3C4F89}" dt="2023-03-03T01:55:50.309" v="3019"/>
          <ac:spMkLst>
            <pc:docMk/>
            <pc:sldMk cId="2394014188" sldId="404"/>
            <ac:spMk id="19" creationId="{6D62061D-F59E-C9CF-55F7-E50BCB5F9661}"/>
          </ac:spMkLst>
        </pc:spChg>
        <pc:spChg chg="add del mod">
          <ac:chgData name="Wai Ping Kwok" userId="a52575e1-38e9-4073-a9e2-58b7129ae36a" providerId="ADAL" clId="{62EC392A-7F4E-434C-A8DA-862BDD3C4F89}" dt="2023-03-03T01:55:50.309" v="3019"/>
          <ac:spMkLst>
            <pc:docMk/>
            <pc:sldMk cId="2394014188" sldId="404"/>
            <ac:spMk id="20" creationId="{DA1DC032-0BA7-9D21-D6C0-CF746C4D3A45}"/>
          </ac:spMkLst>
        </pc:spChg>
        <pc:spChg chg="add del mod">
          <ac:chgData name="Wai Ping Kwok" userId="a52575e1-38e9-4073-a9e2-58b7129ae36a" providerId="ADAL" clId="{62EC392A-7F4E-434C-A8DA-862BDD3C4F89}" dt="2023-03-03T01:55:50.309" v="3019"/>
          <ac:spMkLst>
            <pc:docMk/>
            <pc:sldMk cId="2394014188" sldId="404"/>
            <ac:spMk id="21" creationId="{CDD14010-FE98-355B-233E-C15BF4F831E5}"/>
          </ac:spMkLst>
        </pc:spChg>
      </pc:sldChg>
      <pc:sldChg chg="modSp mod ord modNotesTx">
        <pc:chgData name="Wai Ping Kwok" userId="a52575e1-38e9-4073-a9e2-58b7129ae36a" providerId="ADAL" clId="{62EC392A-7F4E-434C-A8DA-862BDD3C4F89}" dt="2023-03-03T03:20:22.352" v="5313" actId="20577"/>
        <pc:sldMkLst>
          <pc:docMk/>
          <pc:sldMk cId="1994895105" sldId="407"/>
        </pc:sldMkLst>
        <pc:spChg chg="mod">
          <ac:chgData name="Wai Ping Kwok" userId="a52575e1-38e9-4073-a9e2-58b7129ae36a" providerId="ADAL" clId="{62EC392A-7F4E-434C-A8DA-862BDD3C4F89}" dt="2023-03-02T19:02:11.508" v="583" actId="27636"/>
          <ac:spMkLst>
            <pc:docMk/>
            <pc:sldMk cId="1994895105" sldId="407"/>
            <ac:spMk id="3" creationId="{C95A8907-8F83-4D28-A679-FA8F63B9A1BA}"/>
          </ac:spMkLst>
        </pc:spChg>
        <pc:spChg chg="mod">
          <ac:chgData name="Wai Ping Kwok" userId="a52575e1-38e9-4073-a9e2-58b7129ae36a" providerId="ADAL" clId="{62EC392A-7F4E-434C-A8DA-862BDD3C4F89}" dt="2023-03-02T22:56:06.291" v="1440" actId="20577"/>
          <ac:spMkLst>
            <pc:docMk/>
            <pc:sldMk cId="1994895105" sldId="407"/>
            <ac:spMk id="7" creationId="{58677E1A-6EF4-4E0B-8465-B74A11B4EC5E}"/>
          </ac:spMkLst>
        </pc:spChg>
        <pc:spChg chg="mod">
          <ac:chgData name="Wai Ping Kwok" userId="a52575e1-38e9-4073-a9e2-58b7129ae36a" providerId="ADAL" clId="{62EC392A-7F4E-434C-A8DA-862BDD3C4F89}" dt="2023-03-03T02:21:40.490" v="3925"/>
          <ac:spMkLst>
            <pc:docMk/>
            <pc:sldMk cId="1994895105" sldId="407"/>
            <ac:spMk id="8" creationId="{9B416018-B9FF-439D-B677-A6C1EE52C534}"/>
          </ac:spMkLst>
        </pc:spChg>
      </pc:sldChg>
      <pc:sldChg chg="del">
        <pc:chgData name="Wai Ping Kwok" userId="a52575e1-38e9-4073-a9e2-58b7129ae36a" providerId="ADAL" clId="{62EC392A-7F4E-434C-A8DA-862BDD3C4F89}" dt="2023-03-03T02:20:10.940" v="3835" actId="2696"/>
        <pc:sldMkLst>
          <pc:docMk/>
          <pc:sldMk cId="2875688276" sldId="409"/>
        </pc:sldMkLst>
      </pc:sldChg>
      <pc:sldChg chg="modSp mod modNotesTx">
        <pc:chgData name="Wai Ping Kwok" userId="a52575e1-38e9-4073-a9e2-58b7129ae36a" providerId="ADAL" clId="{62EC392A-7F4E-434C-A8DA-862BDD3C4F89}" dt="2023-03-03T03:21:06.792" v="5317" actId="404"/>
        <pc:sldMkLst>
          <pc:docMk/>
          <pc:sldMk cId="1032804341" sldId="410"/>
        </pc:sldMkLst>
        <pc:spChg chg="mod">
          <ac:chgData name="Wai Ping Kwok" userId="a52575e1-38e9-4073-a9e2-58b7129ae36a" providerId="ADAL" clId="{62EC392A-7F4E-434C-A8DA-862BDD3C4F89}" dt="2023-03-02T19:01:58.061" v="580" actId="21"/>
          <ac:spMkLst>
            <pc:docMk/>
            <pc:sldMk cId="1032804341" sldId="410"/>
            <ac:spMk id="10" creationId="{623FB30D-4353-4FDD-9FA6-2C7A5AF30338}"/>
          </ac:spMkLst>
        </pc:spChg>
        <pc:spChg chg="mod">
          <ac:chgData name="Wai Ping Kwok" userId="a52575e1-38e9-4073-a9e2-58b7129ae36a" providerId="ADAL" clId="{62EC392A-7F4E-434C-A8DA-862BDD3C4F89}" dt="2023-03-03T03:21:06.792" v="5317" actId="404"/>
          <ac:spMkLst>
            <pc:docMk/>
            <pc:sldMk cId="1032804341" sldId="410"/>
            <ac:spMk id="30" creationId="{9DAE0213-8971-4F41-9E3D-5FCCD40DC2BF}"/>
          </ac:spMkLst>
        </pc:spChg>
      </pc:sldChg>
      <pc:sldChg chg="del">
        <pc:chgData name="Wai Ping Kwok" userId="a52575e1-38e9-4073-a9e2-58b7129ae36a" providerId="ADAL" clId="{62EC392A-7F4E-434C-A8DA-862BDD3C4F89}" dt="2023-03-03T02:20:10.940" v="3835" actId="2696"/>
        <pc:sldMkLst>
          <pc:docMk/>
          <pc:sldMk cId="568354645" sldId="411"/>
        </pc:sldMkLst>
      </pc:sldChg>
      <pc:sldChg chg="addSp delSp modSp mod ord modClrScheme chgLayout modNotesTx">
        <pc:chgData name="Wai Ping Kwok" userId="a52575e1-38e9-4073-a9e2-58b7129ae36a" providerId="ADAL" clId="{62EC392A-7F4E-434C-A8DA-862BDD3C4F89}" dt="2023-03-03T03:43:14.052" v="5404" actId="14100"/>
        <pc:sldMkLst>
          <pc:docMk/>
          <pc:sldMk cId="1011480339" sldId="412"/>
        </pc:sldMkLst>
        <pc:spChg chg="mod ord">
          <ac:chgData name="Wai Ping Kwok" userId="a52575e1-38e9-4073-a9e2-58b7129ae36a" providerId="ADAL" clId="{62EC392A-7F4E-434C-A8DA-862BDD3C4F89}" dt="2023-03-03T03:39:26.695" v="5384"/>
          <ac:spMkLst>
            <pc:docMk/>
            <pc:sldMk cId="1011480339" sldId="412"/>
            <ac:spMk id="2" creationId="{C662048C-4193-46A7-B629-11E6AF3B6012}"/>
          </ac:spMkLst>
        </pc:spChg>
        <pc:spChg chg="del mod ord">
          <ac:chgData name="Wai Ping Kwok" userId="a52575e1-38e9-4073-a9e2-58b7129ae36a" providerId="ADAL" clId="{62EC392A-7F4E-434C-A8DA-862BDD3C4F89}" dt="2023-03-03T03:36:47.547" v="5360" actId="21"/>
          <ac:spMkLst>
            <pc:docMk/>
            <pc:sldMk cId="1011480339" sldId="412"/>
            <ac:spMk id="3" creationId="{49B60637-E38C-4FB9-BB90-79E096B13EB2}"/>
          </ac:spMkLst>
        </pc:spChg>
        <pc:spChg chg="del mod ord">
          <ac:chgData name="Wai Ping Kwok" userId="a52575e1-38e9-4073-a9e2-58b7129ae36a" providerId="ADAL" clId="{62EC392A-7F4E-434C-A8DA-862BDD3C4F89}" dt="2023-03-03T03:36:41.765" v="5359" actId="21"/>
          <ac:spMkLst>
            <pc:docMk/>
            <pc:sldMk cId="1011480339" sldId="412"/>
            <ac:spMk id="4" creationId="{6CACF22F-9C87-4879-AAB2-48632D6FDB1C}"/>
          </ac:spMkLst>
        </pc:spChg>
        <pc:spChg chg="mod ord">
          <ac:chgData name="Wai Ping Kwok" userId="a52575e1-38e9-4073-a9e2-58b7129ae36a" providerId="ADAL" clId="{62EC392A-7F4E-434C-A8DA-862BDD3C4F89}" dt="2023-03-03T03:39:26.695" v="5384"/>
          <ac:spMkLst>
            <pc:docMk/>
            <pc:sldMk cId="1011480339" sldId="412"/>
            <ac:spMk id="5" creationId="{7E498FA1-73DF-4649-8670-2024EF5E07E4}"/>
          </ac:spMkLst>
        </pc:spChg>
        <pc:spChg chg="del mod ord">
          <ac:chgData name="Wai Ping Kwok" userId="a52575e1-38e9-4073-a9e2-58b7129ae36a" providerId="ADAL" clId="{62EC392A-7F4E-434C-A8DA-862BDD3C4F89}" dt="2023-03-02T20:56:40.096" v="1185" actId="700"/>
          <ac:spMkLst>
            <pc:docMk/>
            <pc:sldMk cId="1011480339" sldId="412"/>
            <ac:spMk id="6" creationId="{3149D214-3225-48E6-A8E2-B3627BF469A6}"/>
          </ac:spMkLst>
        </pc:spChg>
        <pc:spChg chg="mod ord">
          <ac:chgData name="Wai Ping Kwok" userId="a52575e1-38e9-4073-a9e2-58b7129ae36a" providerId="ADAL" clId="{62EC392A-7F4E-434C-A8DA-862BDD3C4F89}" dt="2023-03-03T03:39:26.695" v="5384"/>
          <ac:spMkLst>
            <pc:docMk/>
            <pc:sldMk cId="1011480339" sldId="412"/>
            <ac:spMk id="7" creationId="{41490115-1BAA-41CB-8138-76ADEBC9E741}"/>
          </ac:spMkLst>
        </pc:spChg>
        <pc:spChg chg="mod ord">
          <ac:chgData name="Wai Ping Kwok" userId="a52575e1-38e9-4073-a9e2-58b7129ae36a" providerId="ADAL" clId="{62EC392A-7F4E-434C-A8DA-862BDD3C4F89}" dt="2023-03-03T03:39:26.695" v="5384"/>
          <ac:spMkLst>
            <pc:docMk/>
            <pc:sldMk cId="1011480339" sldId="412"/>
            <ac:spMk id="8" creationId="{380FDB67-600F-4B86-83A1-2AB553668BA9}"/>
          </ac:spMkLst>
        </pc:spChg>
        <pc:spChg chg="mod ord">
          <ac:chgData name="Wai Ping Kwok" userId="a52575e1-38e9-4073-a9e2-58b7129ae36a" providerId="ADAL" clId="{62EC392A-7F4E-434C-A8DA-862BDD3C4F89}" dt="2023-03-03T03:39:26.695" v="5384"/>
          <ac:spMkLst>
            <pc:docMk/>
            <pc:sldMk cId="1011480339" sldId="412"/>
            <ac:spMk id="9" creationId="{0C9BB6B4-244E-4F86-BF5C-9354C21B6043}"/>
          </ac:spMkLst>
        </pc:spChg>
        <pc:spChg chg="add mod ord">
          <ac:chgData name="Wai Ping Kwok" userId="a52575e1-38e9-4073-a9e2-58b7129ae36a" providerId="ADAL" clId="{62EC392A-7F4E-434C-A8DA-862BDD3C4F89}" dt="2023-03-03T03:43:14.052" v="5404" actId="14100"/>
          <ac:spMkLst>
            <pc:docMk/>
            <pc:sldMk cId="1011480339" sldId="412"/>
            <ac:spMk id="10" creationId="{02C891FE-09BA-521B-8294-AFEC076DBAB0}"/>
          </ac:spMkLst>
        </pc:spChg>
        <pc:spChg chg="add mod ord">
          <ac:chgData name="Wai Ping Kwok" userId="a52575e1-38e9-4073-a9e2-58b7129ae36a" providerId="ADAL" clId="{62EC392A-7F4E-434C-A8DA-862BDD3C4F89}" dt="2023-03-03T03:39:26.695" v="5384"/>
          <ac:spMkLst>
            <pc:docMk/>
            <pc:sldMk cId="1011480339" sldId="412"/>
            <ac:spMk id="11" creationId="{3F434579-61CA-ABDC-7E68-C167F8363533}"/>
          </ac:spMkLst>
        </pc:spChg>
        <pc:spChg chg="add del mod ord">
          <ac:chgData name="Wai Ping Kwok" userId="a52575e1-38e9-4073-a9e2-58b7129ae36a" providerId="ADAL" clId="{62EC392A-7F4E-434C-A8DA-862BDD3C4F89}" dt="2023-03-03T03:36:53.011" v="5361" actId="700"/>
          <ac:spMkLst>
            <pc:docMk/>
            <pc:sldMk cId="1011480339" sldId="412"/>
            <ac:spMk id="12" creationId="{19D1E823-1EB1-93EC-0CB1-2E20B15CA1ED}"/>
          </ac:spMkLst>
        </pc:spChg>
        <pc:spChg chg="add del mod ord">
          <ac:chgData name="Wai Ping Kwok" userId="a52575e1-38e9-4073-a9e2-58b7129ae36a" providerId="ADAL" clId="{62EC392A-7F4E-434C-A8DA-862BDD3C4F89}" dt="2023-03-02T23:24:02.828" v="1922"/>
          <ac:spMkLst>
            <pc:docMk/>
            <pc:sldMk cId="1011480339" sldId="412"/>
            <ac:spMk id="12" creationId="{BF6489A5-CB81-FDDA-BB2F-B0E762390C32}"/>
          </ac:spMkLst>
        </pc:spChg>
        <pc:spChg chg="add del mod">
          <ac:chgData name="Wai Ping Kwok" userId="a52575e1-38e9-4073-a9e2-58b7129ae36a" providerId="ADAL" clId="{62EC392A-7F4E-434C-A8DA-862BDD3C4F89}" dt="2023-03-02T23:24:02.828" v="1922"/>
          <ac:spMkLst>
            <pc:docMk/>
            <pc:sldMk cId="1011480339" sldId="412"/>
            <ac:spMk id="13" creationId="{4AE06098-5998-2004-EBE9-1543D7B6F82B}"/>
          </ac:spMkLst>
        </pc:spChg>
        <pc:spChg chg="add del mod">
          <ac:chgData name="Wai Ping Kwok" userId="a52575e1-38e9-4073-a9e2-58b7129ae36a" providerId="ADAL" clId="{62EC392A-7F4E-434C-A8DA-862BDD3C4F89}" dt="2023-03-02T23:24:02.828" v="1922"/>
          <ac:spMkLst>
            <pc:docMk/>
            <pc:sldMk cId="1011480339" sldId="412"/>
            <ac:spMk id="14" creationId="{8A60C6D4-6FE1-3EC3-B5B9-EA85569036E9}"/>
          </ac:spMkLst>
        </pc:spChg>
        <pc:spChg chg="add del mod ord">
          <ac:chgData name="Wai Ping Kwok" userId="a52575e1-38e9-4073-a9e2-58b7129ae36a" providerId="ADAL" clId="{62EC392A-7F4E-434C-A8DA-862BDD3C4F89}" dt="2023-03-03T03:36:53.011" v="5361" actId="700"/>
          <ac:spMkLst>
            <pc:docMk/>
            <pc:sldMk cId="1011480339" sldId="412"/>
            <ac:spMk id="14" creationId="{F742B632-000B-A775-6D5C-CE331F3AFB12}"/>
          </ac:spMkLst>
        </pc:spChg>
        <pc:spChg chg="add del mod">
          <ac:chgData name="Wai Ping Kwok" userId="a52575e1-38e9-4073-a9e2-58b7129ae36a" providerId="ADAL" clId="{62EC392A-7F4E-434C-A8DA-862BDD3C4F89}" dt="2023-03-02T23:24:02.828" v="1922"/>
          <ac:spMkLst>
            <pc:docMk/>
            <pc:sldMk cId="1011480339" sldId="412"/>
            <ac:spMk id="15" creationId="{6205B065-D33E-124D-CF02-74F9C7B35896}"/>
          </ac:spMkLst>
        </pc:spChg>
        <pc:spChg chg="add del mod">
          <ac:chgData name="Wai Ping Kwok" userId="a52575e1-38e9-4073-a9e2-58b7129ae36a" providerId="ADAL" clId="{62EC392A-7F4E-434C-A8DA-862BDD3C4F89}" dt="2023-03-03T03:39:26.695" v="5384"/>
          <ac:spMkLst>
            <pc:docMk/>
            <pc:sldMk cId="1011480339" sldId="412"/>
            <ac:spMk id="15" creationId="{D5E3214B-A92C-6184-7BCD-89F4B3BE40DF}"/>
          </ac:spMkLst>
        </pc:spChg>
        <pc:spChg chg="add del mod">
          <ac:chgData name="Wai Ping Kwok" userId="a52575e1-38e9-4073-a9e2-58b7129ae36a" providerId="ADAL" clId="{62EC392A-7F4E-434C-A8DA-862BDD3C4F89}" dt="2023-03-02T23:24:02.828" v="1922"/>
          <ac:spMkLst>
            <pc:docMk/>
            <pc:sldMk cId="1011480339" sldId="412"/>
            <ac:spMk id="16" creationId="{0E0C29B7-3270-13F2-F47B-64698F8F822B}"/>
          </ac:spMkLst>
        </pc:spChg>
        <pc:spChg chg="add del mod">
          <ac:chgData name="Wai Ping Kwok" userId="a52575e1-38e9-4073-a9e2-58b7129ae36a" providerId="ADAL" clId="{62EC392A-7F4E-434C-A8DA-862BDD3C4F89}" dt="2023-03-03T03:39:26.695" v="5384"/>
          <ac:spMkLst>
            <pc:docMk/>
            <pc:sldMk cId="1011480339" sldId="412"/>
            <ac:spMk id="16" creationId="{7402C7D9-5273-5AC5-6312-AD95EF531445}"/>
          </ac:spMkLst>
        </pc:spChg>
        <pc:spChg chg="add del mod">
          <ac:chgData name="Wai Ping Kwok" userId="a52575e1-38e9-4073-a9e2-58b7129ae36a" providerId="ADAL" clId="{62EC392A-7F4E-434C-A8DA-862BDD3C4F89}" dt="2023-03-03T03:39:26.695" v="5384"/>
          <ac:spMkLst>
            <pc:docMk/>
            <pc:sldMk cId="1011480339" sldId="412"/>
            <ac:spMk id="17" creationId="{53BA4846-FD9A-5C80-105D-8EF9D1D3BB18}"/>
          </ac:spMkLst>
        </pc:spChg>
        <pc:spChg chg="add del mod">
          <ac:chgData name="Wai Ping Kwok" userId="a52575e1-38e9-4073-a9e2-58b7129ae36a" providerId="ADAL" clId="{62EC392A-7F4E-434C-A8DA-862BDD3C4F89}" dt="2023-03-02T23:24:02.828" v="1922"/>
          <ac:spMkLst>
            <pc:docMk/>
            <pc:sldMk cId="1011480339" sldId="412"/>
            <ac:spMk id="17" creationId="{E70C5A79-4484-5BED-668E-CE9A40C1F0A1}"/>
          </ac:spMkLst>
        </pc:spChg>
        <pc:spChg chg="add del mod">
          <ac:chgData name="Wai Ping Kwok" userId="a52575e1-38e9-4073-a9e2-58b7129ae36a" providerId="ADAL" clId="{62EC392A-7F4E-434C-A8DA-862BDD3C4F89}" dt="2023-03-03T03:39:26.695" v="5384"/>
          <ac:spMkLst>
            <pc:docMk/>
            <pc:sldMk cId="1011480339" sldId="412"/>
            <ac:spMk id="18" creationId="{6D8333F7-E73F-1E5B-6721-4E037831B52C}"/>
          </ac:spMkLst>
        </pc:spChg>
        <pc:spChg chg="add del mod">
          <ac:chgData name="Wai Ping Kwok" userId="a52575e1-38e9-4073-a9e2-58b7129ae36a" providerId="ADAL" clId="{62EC392A-7F4E-434C-A8DA-862BDD3C4F89}" dt="2023-03-02T23:24:02.828" v="1922"/>
          <ac:spMkLst>
            <pc:docMk/>
            <pc:sldMk cId="1011480339" sldId="412"/>
            <ac:spMk id="18" creationId="{CB3BFD65-8F1F-C512-66F5-4747B0DEA541}"/>
          </ac:spMkLst>
        </pc:spChg>
        <pc:spChg chg="add del mod">
          <ac:chgData name="Wai Ping Kwok" userId="a52575e1-38e9-4073-a9e2-58b7129ae36a" providerId="ADAL" clId="{62EC392A-7F4E-434C-A8DA-862BDD3C4F89}" dt="2023-03-02T23:24:02.828" v="1922"/>
          <ac:spMkLst>
            <pc:docMk/>
            <pc:sldMk cId="1011480339" sldId="412"/>
            <ac:spMk id="19" creationId="{A6C938F5-BFBD-4734-F6E6-1726C017CCB7}"/>
          </ac:spMkLst>
        </pc:spChg>
        <pc:spChg chg="add del mod">
          <ac:chgData name="Wai Ping Kwok" userId="a52575e1-38e9-4073-a9e2-58b7129ae36a" providerId="ADAL" clId="{62EC392A-7F4E-434C-A8DA-862BDD3C4F89}" dt="2023-03-03T03:39:26.695" v="5384"/>
          <ac:spMkLst>
            <pc:docMk/>
            <pc:sldMk cId="1011480339" sldId="412"/>
            <ac:spMk id="19" creationId="{CD3B4F2C-47A3-0B5F-AEF5-A702B585B6A8}"/>
          </ac:spMkLst>
        </pc:spChg>
        <pc:spChg chg="add del mod">
          <ac:chgData name="Wai Ping Kwok" userId="a52575e1-38e9-4073-a9e2-58b7129ae36a" providerId="ADAL" clId="{62EC392A-7F4E-434C-A8DA-862BDD3C4F89}" dt="2023-03-03T03:39:26.695" v="5384"/>
          <ac:spMkLst>
            <pc:docMk/>
            <pc:sldMk cId="1011480339" sldId="412"/>
            <ac:spMk id="20" creationId="{0882E8B7-D4B1-F0C7-59A9-8F852AC5688A}"/>
          </ac:spMkLst>
        </pc:spChg>
        <pc:spChg chg="add del mod">
          <ac:chgData name="Wai Ping Kwok" userId="a52575e1-38e9-4073-a9e2-58b7129ae36a" providerId="ADAL" clId="{62EC392A-7F4E-434C-A8DA-862BDD3C4F89}" dt="2023-03-02T23:24:02.828" v="1922"/>
          <ac:spMkLst>
            <pc:docMk/>
            <pc:sldMk cId="1011480339" sldId="412"/>
            <ac:spMk id="20" creationId="{6F37604A-558D-5D5F-02CD-D92FBE6A9F3E}"/>
          </ac:spMkLst>
        </pc:spChg>
        <pc:spChg chg="add del mod">
          <ac:chgData name="Wai Ping Kwok" userId="a52575e1-38e9-4073-a9e2-58b7129ae36a" providerId="ADAL" clId="{62EC392A-7F4E-434C-A8DA-862BDD3C4F89}" dt="2023-03-03T03:39:26.695" v="5384"/>
          <ac:spMkLst>
            <pc:docMk/>
            <pc:sldMk cId="1011480339" sldId="412"/>
            <ac:spMk id="21" creationId="{357CA1F2-F75D-2F28-9FFE-251F8788D8C3}"/>
          </ac:spMkLst>
        </pc:spChg>
        <pc:spChg chg="add del mod">
          <ac:chgData name="Wai Ping Kwok" userId="a52575e1-38e9-4073-a9e2-58b7129ae36a" providerId="ADAL" clId="{62EC392A-7F4E-434C-A8DA-862BDD3C4F89}" dt="2023-03-02T23:24:02.828" v="1922"/>
          <ac:spMkLst>
            <pc:docMk/>
            <pc:sldMk cId="1011480339" sldId="412"/>
            <ac:spMk id="21" creationId="{DAC2D3F9-A5BF-7164-35BA-585B15BDC523}"/>
          </ac:spMkLst>
        </pc:spChg>
        <pc:spChg chg="add mod ord">
          <ac:chgData name="Wai Ping Kwok" userId="a52575e1-38e9-4073-a9e2-58b7129ae36a" providerId="ADAL" clId="{62EC392A-7F4E-434C-A8DA-862BDD3C4F89}" dt="2023-03-03T03:42:46.575" v="5398" actId="14100"/>
          <ac:spMkLst>
            <pc:docMk/>
            <pc:sldMk cId="1011480339" sldId="412"/>
            <ac:spMk id="22" creationId="{573B9BA6-1C6B-8727-749A-EC8CF19F74B1}"/>
          </ac:spMkLst>
        </pc:spChg>
        <pc:spChg chg="add del mod">
          <ac:chgData name="Wai Ping Kwok" userId="a52575e1-38e9-4073-a9e2-58b7129ae36a" providerId="ADAL" clId="{62EC392A-7F4E-434C-A8DA-862BDD3C4F89}" dt="2023-03-03T03:39:26.695" v="5384"/>
          <ac:spMkLst>
            <pc:docMk/>
            <pc:sldMk cId="1011480339" sldId="412"/>
            <ac:spMk id="23" creationId="{AEA85427-D27F-0FAF-89E7-505AE4D1C066}"/>
          </ac:spMkLst>
        </pc:spChg>
        <pc:spChg chg="add del mod">
          <ac:chgData name="Wai Ping Kwok" userId="a52575e1-38e9-4073-a9e2-58b7129ae36a" providerId="ADAL" clId="{62EC392A-7F4E-434C-A8DA-862BDD3C4F89}" dt="2023-03-02T23:40:08.997" v="2312"/>
          <ac:spMkLst>
            <pc:docMk/>
            <pc:sldMk cId="1011480339" sldId="412"/>
            <ac:spMk id="23" creationId="{B470CF5A-F83A-A6DC-1DC8-CB1B1D805614}"/>
          </ac:spMkLst>
        </pc:spChg>
        <pc:spChg chg="add del mod">
          <ac:chgData name="Wai Ping Kwok" userId="a52575e1-38e9-4073-a9e2-58b7129ae36a" providerId="ADAL" clId="{62EC392A-7F4E-434C-A8DA-862BDD3C4F89}" dt="2023-03-02T23:40:08.997" v="2312"/>
          <ac:spMkLst>
            <pc:docMk/>
            <pc:sldMk cId="1011480339" sldId="412"/>
            <ac:spMk id="24" creationId="{0778A0AB-8B81-A288-F6C4-BB0E73FF7BA8}"/>
          </ac:spMkLst>
        </pc:spChg>
        <pc:spChg chg="add del mod">
          <ac:chgData name="Wai Ping Kwok" userId="a52575e1-38e9-4073-a9e2-58b7129ae36a" providerId="ADAL" clId="{62EC392A-7F4E-434C-A8DA-862BDD3C4F89}" dt="2023-03-02T23:40:08.997" v="2312"/>
          <ac:spMkLst>
            <pc:docMk/>
            <pc:sldMk cId="1011480339" sldId="412"/>
            <ac:spMk id="25" creationId="{FD60986E-22DF-E01C-6782-E4CA3C0DA91B}"/>
          </ac:spMkLst>
        </pc:spChg>
        <pc:spChg chg="add del mod">
          <ac:chgData name="Wai Ping Kwok" userId="a52575e1-38e9-4073-a9e2-58b7129ae36a" providerId="ADAL" clId="{62EC392A-7F4E-434C-A8DA-862BDD3C4F89}" dt="2023-03-02T23:40:08.997" v="2312"/>
          <ac:spMkLst>
            <pc:docMk/>
            <pc:sldMk cId="1011480339" sldId="412"/>
            <ac:spMk id="26" creationId="{3C05708C-307C-AC2B-7252-F8F0A47F31DD}"/>
          </ac:spMkLst>
        </pc:spChg>
        <pc:spChg chg="add del mod">
          <ac:chgData name="Wai Ping Kwok" userId="a52575e1-38e9-4073-a9e2-58b7129ae36a" providerId="ADAL" clId="{62EC392A-7F4E-434C-A8DA-862BDD3C4F89}" dt="2023-03-02T23:40:08.997" v="2312"/>
          <ac:spMkLst>
            <pc:docMk/>
            <pc:sldMk cId="1011480339" sldId="412"/>
            <ac:spMk id="27" creationId="{D721AADD-F107-FD46-0905-0CAE3A72B348}"/>
          </ac:spMkLst>
        </pc:spChg>
        <pc:spChg chg="add del mod">
          <ac:chgData name="Wai Ping Kwok" userId="a52575e1-38e9-4073-a9e2-58b7129ae36a" providerId="ADAL" clId="{62EC392A-7F4E-434C-A8DA-862BDD3C4F89}" dt="2023-03-02T23:40:08.997" v="2312"/>
          <ac:spMkLst>
            <pc:docMk/>
            <pc:sldMk cId="1011480339" sldId="412"/>
            <ac:spMk id="28" creationId="{AFC04EDE-4B3D-BA62-9919-D930C8A78183}"/>
          </ac:spMkLst>
        </pc:spChg>
        <pc:spChg chg="add del mod">
          <ac:chgData name="Wai Ping Kwok" userId="a52575e1-38e9-4073-a9e2-58b7129ae36a" providerId="ADAL" clId="{62EC392A-7F4E-434C-A8DA-862BDD3C4F89}" dt="2023-03-02T23:40:08.997" v="2312"/>
          <ac:spMkLst>
            <pc:docMk/>
            <pc:sldMk cId="1011480339" sldId="412"/>
            <ac:spMk id="29" creationId="{ACFDB0DC-1194-07EC-13CF-EFA42499B755}"/>
          </ac:spMkLst>
        </pc:spChg>
        <pc:spChg chg="add del mod">
          <ac:chgData name="Wai Ping Kwok" userId="a52575e1-38e9-4073-a9e2-58b7129ae36a" providerId="ADAL" clId="{62EC392A-7F4E-434C-A8DA-862BDD3C4F89}" dt="2023-03-02T23:40:08.997" v="2312"/>
          <ac:spMkLst>
            <pc:docMk/>
            <pc:sldMk cId="1011480339" sldId="412"/>
            <ac:spMk id="30" creationId="{5F45AB82-6709-2940-B6A5-8656CCF33EB1}"/>
          </ac:spMkLst>
        </pc:spChg>
        <pc:spChg chg="add del mod">
          <ac:chgData name="Wai Ping Kwok" userId="a52575e1-38e9-4073-a9e2-58b7129ae36a" providerId="ADAL" clId="{62EC392A-7F4E-434C-A8DA-862BDD3C4F89}" dt="2023-03-02T23:40:08.997" v="2312"/>
          <ac:spMkLst>
            <pc:docMk/>
            <pc:sldMk cId="1011480339" sldId="412"/>
            <ac:spMk id="31" creationId="{8896E2B7-2378-6683-AC6E-41F5BC7F00B6}"/>
          </ac:spMkLst>
        </pc:spChg>
        <pc:spChg chg="add del mod">
          <ac:chgData name="Wai Ping Kwok" userId="a52575e1-38e9-4073-a9e2-58b7129ae36a" providerId="ADAL" clId="{62EC392A-7F4E-434C-A8DA-862BDD3C4F89}" dt="2023-03-02T23:40:08.997" v="2312"/>
          <ac:spMkLst>
            <pc:docMk/>
            <pc:sldMk cId="1011480339" sldId="412"/>
            <ac:spMk id="32" creationId="{5FD6C326-7EFE-CC7C-73A5-429C674BE5AA}"/>
          </ac:spMkLst>
        </pc:spChg>
        <pc:picChg chg="add del mod">
          <ac:chgData name="Wai Ping Kwok" userId="a52575e1-38e9-4073-a9e2-58b7129ae36a" providerId="ADAL" clId="{62EC392A-7F4E-434C-A8DA-862BDD3C4F89}" dt="2023-03-03T03:36:22.393" v="5356" actId="21"/>
          <ac:picMkLst>
            <pc:docMk/>
            <pc:sldMk cId="1011480339" sldId="412"/>
            <ac:picMk id="33" creationId="{14669465-0EAE-45C5-FBFD-75C8B04293D2}"/>
          </ac:picMkLst>
        </pc:picChg>
        <pc:picChg chg="add mod">
          <ac:chgData name="Wai Ping Kwok" userId="a52575e1-38e9-4073-a9e2-58b7129ae36a" providerId="ADAL" clId="{62EC392A-7F4E-434C-A8DA-862BDD3C4F89}" dt="2023-03-03T03:43:07.042" v="5403" actId="1076"/>
          <ac:picMkLst>
            <pc:docMk/>
            <pc:sldMk cId="1011480339" sldId="412"/>
            <ac:picMk id="1026" creationId="{4CB2F356-2780-1A1D-66B3-CD91093BD08A}"/>
          </ac:picMkLst>
        </pc:picChg>
        <pc:picChg chg="add mod">
          <ac:chgData name="Wai Ping Kwok" userId="a52575e1-38e9-4073-a9e2-58b7129ae36a" providerId="ADAL" clId="{62EC392A-7F4E-434C-A8DA-862BDD3C4F89}" dt="2023-03-03T03:43:05.387" v="5402" actId="1076"/>
          <ac:picMkLst>
            <pc:docMk/>
            <pc:sldMk cId="1011480339" sldId="412"/>
            <ac:picMk id="1028" creationId="{E5800601-D3C8-EC3E-3D49-5826A91C9B91}"/>
          </ac:picMkLst>
        </pc:picChg>
      </pc:sldChg>
      <pc:sldChg chg="addSp delSp modSp new del mod modClrScheme chgLayout">
        <pc:chgData name="Wai Ping Kwok" userId="a52575e1-38e9-4073-a9e2-58b7129ae36a" providerId="ADAL" clId="{62EC392A-7F4E-434C-A8DA-862BDD3C4F89}" dt="2023-03-03T03:32:55.106" v="5332" actId="2696"/>
        <pc:sldMkLst>
          <pc:docMk/>
          <pc:sldMk cId="1638729914" sldId="413"/>
        </pc:sldMkLst>
        <pc:spChg chg="del mod ord">
          <ac:chgData name="Wai Ping Kwok" userId="a52575e1-38e9-4073-a9e2-58b7129ae36a" providerId="ADAL" clId="{62EC392A-7F4E-434C-A8DA-862BDD3C4F89}" dt="2023-03-03T03:32:40.065" v="5330" actId="700"/>
          <ac:spMkLst>
            <pc:docMk/>
            <pc:sldMk cId="1638729914" sldId="413"/>
            <ac:spMk id="2" creationId="{23F407A4-539D-4092-A90F-B6CF05874983}"/>
          </ac:spMkLst>
        </pc:spChg>
        <pc:spChg chg="del mod ord">
          <ac:chgData name="Wai Ping Kwok" userId="a52575e1-38e9-4073-a9e2-58b7129ae36a" providerId="ADAL" clId="{62EC392A-7F4E-434C-A8DA-862BDD3C4F89}" dt="2023-03-03T03:32:40.065" v="5330" actId="700"/>
          <ac:spMkLst>
            <pc:docMk/>
            <pc:sldMk cId="1638729914" sldId="413"/>
            <ac:spMk id="3" creationId="{C2CF71A8-DB0C-8060-7ECB-F92BD6C4ED68}"/>
          </ac:spMkLst>
        </pc:spChg>
        <pc:spChg chg="del mod ord">
          <ac:chgData name="Wai Ping Kwok" userId="a52575e1-38e9-4073-a9e2-58b7129ae36a" providerId="ADAL" clId="{62EC392A-7F4E-434C-A8DA-862BDD3C4F89}" dt="2023-03-03T03:32:40.065" v="5330" actId="700"/>
          <ac:spMkLst>
            <pc:docMk/>
            <pc:sldMk cId="1638729914" sldId="413"/>
            <ac:spMk id="4" creationId="{E9489200-6E12-0A23-4DB4-1C9D95BED7BF}"/>
          </ac:spMkLst>
        </pc:spChg>
        <pc:spChg chg="del">
          <ac:chgData name="Wai Ping Kwok" userId="a52575e1-38e9-4073-a9e2-58b7129ae36a" providerId="ADAL" clId="{62EC392A-7F4E-434C-A8DA-862BDD3C4F89}" dt="2023-03-03T03:32:40.065" v="5330" actId="700"/>
          <ac:spMkLst>
            <pc:docMk/>
            <pc:sldMk cId="1638729914" sldId="413"/>
            <ac:spMk id="5" creationId="{2917B3A3-67F2-B73C-B2A0-E37F33D69034}"/>
          </ac:spMkLst>
        </pc:spChg>
        <pc:spChg chg="del">
          <ac:chgData name="Wai Ping Kwok" userId="a52575e1-38e9-4073-a9e2-58b7129ae36a" providerId="ADAL" clId="{62EC392A-7F4E-434C-A8DA-862BDD3C4F89}" dt="2023-03-03T03:32:40.065" v="5330" actId="700"/>
          <ac:spMkLst>
            <pc:docMk/>
            <pc:sldMk cId="1638729914" sldId="413"/>
            <ac:spMk id="6" creationId="{10F44BC3-8206-D21B-3AA9-C7C6C2FB2F83}"/>
          </ac:spMkLst>
        </pc:spChg>
        <pc:spChg chg="mod ord">
          <ac:chgData name="Wai Ping Kwok" userId="a52575e1-38e9-4073-a9e2-58b7129ae36a" providerId="ADAL" clId="{62EC392A-7F4E-434C-A8DA-862BDD3C4F89}" dt="2023-03-03T03:32:47.050" v="5331" actId="700"/>
          <ac:spMkLst>
            <pc:docMk/>
            <pc:sldMk cId="1638729914" sldId="413"/>
            <ac:spMk id="7" creationId="{905566D2-2C24-59C4-AB78-0346F07A9D15}"/>
          </ac:spMkLst>
        </pc:spChg>
        <pc:spChg chg="mod ord">
          <ac:chgData name="Wai Ping Kwok" userId="a52575e1-38e9-4073-a9e2-58b7129ae36a" providerId="ADAL" clId="{62EC392A-7F4E-434C-A8DA-862BDD3C4F89}" dt="2023-03-03T03:32:47.050" v="5331" actId="700"/>
          <ac:spMkLst>
            <pc:docMk/>
            <pc:sldMk cId="1638729914" sldId="413"/>
            <ac:spMk id="8" creationId="{D5BB9C18-EF68-3928-4044-316BD9587196}"/>
          </ac:spMkLst>
        </pc:spChg>
        <pc:spChg chg="mod ord">
          <ac:chgData name="Wai Ping Kwok" userId="a52575e1-38e9-4073-a9e2-58b7129ae36a" providerId="ADAL" clId="{62EC392A-7F4E-434C-A8DA-862BDD3C4F89}" dt="2023-03-03T03:32:47.050" v="5331" actId="700"/>
          <ac:spMkLst>
            <pc:docMk/>
            <pc:sldMk cId="1638729914" sldId="413"/>
            <ac:spMk id="9" creationId="{A2D06CCB-3211-8E75-BBD2-7252A7AB0A0F}"/>
          </ac:spMkLst>
        </pc:spChg>
        <pc:spChg chg="add del mod ord">
          <ac:chgData name="Wai Ping Kwok" userId="a52575e1-38e9-4073-a9e2-58b7129ae36a" providerId="ADAL" clId="{62EC392A-7F4E-434C-A8DA-862BDD3C4F89}" dt="2023-03-03T03:32:47.050" v="5331" actId="700"/>
          <ac:spMkLst>
            <pc:docMk/>
            <pc:sldMk cId="1638729914" sldId="413"/>
            <ac:spMk id="10" creationId="{F35543DF-4BFE-F715-4C2D-A46ECC0A58E4}"/>
          </ac:spMkLst>
        </pc:spChg>
        <pc:spChg chg="add del mod ord">
          <ac:chgData name="Wai Ping Kwok" userId="a52575e1-38e9-4073-a9e2-58b7129ae36a" providerId="ADAL" clId="{62EC392A-7F4E-434C-A8DA-862BDD3C4F89}" dt="2023-03-03T03:32:47.050" v="5331" actId="700"/>
          <ac:spMkLst>
            <pc:docMk/>
            <pc:sldMk cId="1638729914" sldId="413"/>
            <ac:spMk id="11" creationId="{7656E3D2-9469-FCFB-6546-D37BF77383E4}"/>
          </ac:spMkLst>
        </pc:spChg>
        <pc:spChg chg="add del mod ord">
          <ac:chgData name="Wai Ping Kwok" userId="a52575e1-38e9-4073-a9e2-58b7129ae36a" providerId="ADAL" clId="{62EC392A-7F4E-434C-A8DA-862BDD3C4F89}" dt="2023-03-03T03:32:47.050" v="5331" actId="700"/>
          <ac:spMkLst>
            <pc:docMk/>
            <pc:sldMk cId="1638729914" sldId="413"/>
            <ac:spMk id="12" creationId="{DBEE009D-427A-9DB6-F175-91609A9706CC}"/>
          </ac:spMkLst>
        </pc:spChg>
        <pc:spChg chg="add mod ord">
          <ac:chgData name="Wai Ping Kwok" userId="a52575e1-38e9-4073-a9e2-58b7129ae36a" providerId="ADAL" clId="{62EC392A-7F4E-434C-A8DA-862BDD3C4F89}" dt="2023-03-03T03:32:47.050" v="5331" actId="700"/>
          <ac:spMkLst>
            <pc:docMk/>
            <pc:sldMk cId="1638729914" sldId="413"/>
            <ac:spMk id="13" creationId="{E651FC1B-4C9E-46D2-6EE4-805A470771EC}"/>
          </ac:spMkLst>
        </pc:spChg>
        <pc:spChg chg="add mod ord">
          <ac:chgData name="Wai Ping Kwok" userId="a52575e1-38e9-4073-a9e2-58b7129ae36a" providerId="ADAL" clId="{62EC392A-7F4E-434C-A8DA-862BDD3C4F89}" dt="2023-03-03T03:32:47.050" v="5331" actId="700"/>
          <ac:spMkLst>
            <pc:docMk/>
            <pc:sldMk cId="1638729914" sldId="413"/>
            <ac:spMk id="14" creationId="{AA5D6511-5877-9695-1C95-13BF4B9F9FD8}"/>
          </ac:spMkLst>
        </pc:spChg>
        <pc:spChg chg="add mod ord">
          <ac:chgData name="Wai Ping Kwok" userId="a52575e1-38e9-4073-a9e2-58b7129ae36a" providerId="ADAL" clId="{62EC392A-7F4E-434C-A8DA-862BDD3C4F89}" dt="2023-03-03T03:32:47.050" v="5331" actId="700"/>
          <ac:spMkLst>
            <pc:docMk/>
            <pc:sldMk cId="1638729914" sldId="413"/>
            <ac:spMk id="15" creationId="{4C58F756-0F3F-CCB2-D4F9-CB4B0F394B29}"/>
          </ac:spMkLst>
        </pc:spChg>
        <pc:spChg chg="add mod ord">
          <ac:chgData name="Wai Ping Kwok" userId="a52575e1-38e9-4073-a9e2-58b7129ae36a" providerId="ADAL" clId="{62EC392A-7F4E-434C-A8DA-862BDD3C4F89}" dt="2023-03-03T03:32:47.050" v="5331" actId="700"/>
          <ac:spMkLst>
            <pc:docMk/>
            <pc:sldMk cId="1638729914" sldId="413"/>
            <ac:spMk id="16" creationId="{D80251FA-194A-8796-46B6-648D20602215}"/>
          </ac:spMkLst>
        </pc:spChg>
        <pc:spChg chg="add mod ord">
          <ac:chgData name="Wai Ping Kwok" userId="a52575e1-38e9-4073-a9e2-58b7129ae36a" providerId="ADAL" clId="{62EC392A-7F4E-434C-A8DA-862BDD3C4F89}" dt="2023-03-03T03:32:47.050" v="5331" actId="700"/>
          <ac:spMkLst>
            <pc:docMk/>
            <pc:sldMk cId="1638729914" sldId="413"/>
            <ac:spMk id="17" creationId="{DC70B257-F6F7-2AD2-43C1-536AE8E24741}"/>
          </ac:spMkLst>
        </pc:spChg>
        <pc:spChg chg="add mod ord">
          <ac:chgData name="Wai Ping Kwok" userId="a52575e1-38e9-4073-a9e2-58b7129ae36a" providerId="ADAL" clId="{62EC392A-7F4E-434C-A8DA-862BDD3C4F89}" dt="2023-03-03T03:32:47.050" v="5331" actId="700"/>
          <ac:spMkLst>
            <pc:docMk/>
            <pc:sldMk cId="1638729914" sldId="413"/>
            <ac:spMk id="18" creationId="{3C399056-3B36-574B-A117-77B3D0366868}"/>
          </ac:spMkLst>
        </pc:spChg>
      </pc:sldChg>
      <pc:sldChg chg="modSp add del mod ord">
        <pc:chgData name="Wai Ping Kwok" userId="a52575e1-38e9-4073-a9e2-58b7129ae36a" providerId="ADAL" clId="{62EC392A-7F4E-434C-A8DA-862BDD3C4F89}" dt="2023-03-02T20:57:09.769" v="1188" actId="2696"/>
        <pc:sldMkLst>
          <pc:docMk/>
          <pc:sldMk cId="3288565788" sldId="413"/>
        </pc:sldMkLst>
        <pc:spChg chg="mod">
          <ac:chgData name="Wai Ping Kwok" userId="a52575e1-38e9-4073-a9e2-58b7129ae36a" providerId="ADAL" clId="{62EC392A-7F4E-434C-A8DA-862BDD3C4F89}" dt="2023-03-02T20:56:19.765" v="1184"/>
          <ac:spMkLst>
            <pc:docMk/>
            <pc:sldMk cId="3288565788" sldId="413"/>
            <ac:spMk id="2" creationId="{E84C1DE9-CAB6-4FC9-96EE-EE9AE9D5BBD7}"/>
          </ac:spMkLst>
        </pc:spChg>
      </pc:sldChg>
      <pc:sldMasterChg chg="modSp mod modSldLayout">
        <pc:chgData name="Wai Ping Kwok" userId="a52575e1-38e9-4073-a9e2-58b7129ae36a" providerId="ADAL" clId="{62EC392A-7F4E-434C-A8DA-862BDD3C4F89}" dt="2023-03-02T22:55:33.654" v="1434"/>
        <pc:sldMasterMkLst>
          <pc:docMk/>
          <pc:sldMasterMk cId="3377632538" sldId="2147483660"/>
        </pc:sldMasterMkLst>
        <pc:spChg chg="mod">
          <ac:chgData name="Wai Ping Kwok" userId="a52575e1-38e9-4073-a9e2-58b7129ae36a" providerId="ADAL" clId="{62EC392A-7F4E-434C-A8DA-862BDD3C4F89}" dt="2023-03-02T22:53:25.352" v="1421" actId="6549"/>
          <ac:spMkLst>
            <pc:docMk/>
            <pc:sldMasterMk cId="3377632538" sldId="2147483660"/>
            <ac:spMk id="4" creationId="{2BCF9501-5B6B-4DAF-B59D-3C129ED805AC}"/>
          </ac:spMkLst>
        </pc:spChg>
        <pc:spChg chg="mod">
          <ac:chgData name="Wai Ping Kwok" userId="a52575e1-38e9-4073-a9e2-58b7129ae36a" providerId="ADAL" clId="{62EC392A-7F4E-434C-A8DA-862BDD3C4F89}" dt="2023-03-02T22:53:12.418" v="1405" actId="20577"/>
          <ac:spMkLst>
            <pc:docMk/>
            <pc:sldMasterMk cId="3377632538" sldId="2147483660"/>
            <ac:spMk id="5" creationId="{EC2EBCA0-8609-4F35-8CA7-7AD35FDACD73}"/>
          </ac:spMkLst>
        </pc:spChg>
        <pc:sldLayoutChg chg="modSp mod">
          <pc:chgData name="Wai Ping Kwok" userId="a52575e1-38e9-4073-a9e2-58b7129ae36a" providerId="ADAL" clId="{62EC392A-7F4E-434C-A8DA-862BDD3C4F89}" dt="2023-03-02T22:54:19.719" v="1423"/>
          <pc:sldLayoutMkLst>
            <pc:docMk/>
            <pc:sldMasterMk cId="3377632538" sldId="2147483660"/>
            <pc:sldLayoutMk cId="346954445" sldId="2147483662"/>
          </pc:sldLayoutMkLst>
          <pc:spChg chg="mod">
            <ac:chgData name="Wai Ping Kwok" userId="a52575e1-38e9-4073-a9e2-58b7129ae36a" providerId="ADAL" clId="{62EC392A-7F4E-434C-A8DA-862BDD3C4F89}" dt="2023-03-02T22:54:19.719" v="1423"/>
            <ac:spMkLst>
              <pc:docMk/>
              <pc:sldMasterMk cId="3377632538" sldId="2147483660"/>
              <pc:sldLayoutMk cId="346954445" sldId="2147483662"/>
              <ac:spMk id="4" creationId="{F7342198-F50F-4C8A-9BD9-4CC3950F8FA8}"/>
            </ac:spMkLst>
          </pc:spChg>
          <pc:spChg chg="mod">
            <ac:chgData name="Wai Ping Kwok" userId="a52575e1-38e9-4073-a9e2-58b7129ae36a" providerId="ADAL" clId="{62EC392A-7F4E-434C-A8DA-862BDD3C4F89}" dt="2023-03-02T22:54:00.231" v="1422"/>
            <ac:spMkLst>
              <pc:docMk/>
              <pc:sldMasterMk cId="3377632538" sldId="2147483660"/>
              <pc:sldLayoutMk cId="346954445" sldId="2147483662"/>
              <ac:spMk id="5" creationId="{BFA2F5AB-D8C6-4AE1-8FAE-CD0499CB6D03}"/>
            </ac:spMkLst>
          </pc:spChg>
        </pc:sldLayoutChg>
        <pc:sldLayoutChg chg="modSp mod">
          <pc:chgData name="Wai Ping Kwok" userId="a52575e1-38e9-4073-a9e2-58b7129ae36a" providerId="ADAL" clId="{62EC392A-7F4E-434C-A8DA-862BDD3C4F89}" dt="2023-03-02T22:55:29.096" v="1433"/>
          <pc:sldLayoutMkLst>
            <pc:docMk/>
            <pc:sldMasterMk cId="3377632538" sldId="2147483660"/>
            <pc:sldLayoutMk cId="1695568762" sldId="2147483665"/>
          </pc:sldLayoutMkLst>
          <pc:spChg chg="mod">
            <ac:chgData name="Wai Ping Kwok" userId="a52575e1-38e9-4073-a9e2-58b7129ae36a" providerId="ADAL" clId="{62EC392A-7F4E-434C-A8DA-862BDD3C4F89}" dt="2023-03-02T22:55:29.096" v="1433"/>
            <ac:spMkLst>
              <pc:docMk/>
              <pc:sldMasterMk cId="3377632538" sldId="2147483660"/>
              <pc:sldLayoutMk cId="1695568762" sldId="2147483665"/>
              <ac:spMk id="7" creationId="{38E3C169-8D29-4CC4-9581-748178F3C00A}"/>
            </ac:spMkLst>
          </pc:spChg>
          <pc:spChg chg="mod">
            <ac:chgData name="Wai Ping Kwok" userId="a52575e1-38e9-4073-a9e2-58b7129ae36a" providerId="ADAL" clId="{62EC392A-7F4E-434C-A8DA-862BDD3C4F89}" dt="2023-03-02T22:55:11.664" v="1430"/>
            <ac:spMkLst>
              <pc:docMk/>
              <pc:sldMasterMk cId="3377632538" sldId="2147483660"/>
              <pc:sldLayoutMk cId="1695568762" sldId="2147483665"/>
              <ac:spMk id="8" creationId="{F14EC709-AAD9-475C-AC6A-943A8E872A97}"/>
            </ac:spMkLst>
          </pc:spChg>
        </pc:sldLayoutChg>
        <pc:sldLayoutChg chg="modSp mod">
          <pc:chgData name="Wai Ping Kwok" userId="a52575e1-38e9-4073-a9e2-58b7129ae36a" providerId="ADAL" clId="{62EC392A-7F4E-434C-A8DA-862BDD3C4F89}" dt="2023-03-02T22:54:54.847" v="1427"/>
          <pc:sldLayoutMkLst>
            <pc:docMk/>
            <pc:sldMasterMk cId="3377632538" sldId="2147483660"/>
            <pc:sldLayoutMk cId="2120578450" sldId="2147483673"/>
          </pc:sldLayoutMkLst>
          <pc:spChg chg="mod">
            <ac:chgData name="Wai Ping Kwok" userId="a52575e1-38e9-4073-a9e2-58b7129ae36a" providerId="ADAL" clId="{62EC392A-7F4E-434C-A8DA-862BDD3C4F89}" dt="2023-03-02T22:54:34.118" v="1424"/>
            <ac:spMkLst>
              <pc:docMk/>
              <pc:sldMasterMk cId="3377632538" sldId="2147483660"/>
              <pc:sldLayoutMk cId="2120578450" sldId="2147483673"/>
              <ac:spMk id="2" creationId="{2A2485D4-41D3-4182-8DFE-2E0713EC0B8A}"/>
            </ac:spMkLst>
          </pc:spChg>
          <pc:spChg chg="mod">
            <ac:chgData name="Wai Ping Kwok" userId="a52575e1-38e9-4073-a9e2-58b7129ae36a" providerId="ADAL" clId="{62EC392A-7F4E-434C-A8DA-862BDD3C4F89}" dt="2023-03-02T22:54:54.847" v="1427"/>
            <ac:spMkLst>
              <pc:docMk/>
              <pc:sldMasterMk cId="3377632538" sldId="2147483660"/>
              <pc:sldLayoutMk cId="2120578450" sldId="2147483673"/>
              <ac:spMk id="3" creationId="{C9753C5C-8415-4BF0-810D-A4C22F695ECF}"/>
            </ac:spMkLst>
          </pc:spChg>
        </pc:sldLayoutChg>
        <pc:sldLayoutChg chg="modSp mod">
          <pc:chgData name="Wai Ping Kwok" userId="a52575e1-38e9-4073-a9e2-58b7129ae36a" providerId="ADAL" clId="{62EC392A-7F4E-434C-A8DA-862BDD3C4F89}" dt="2023-03-02T22:54:59.589" v="1428"/>
          <pc:sldLayoutMkLst>
            <pc:docMk/>
            <pc:sldMasterMk cId="3377632538" sldId="2147483660"/>
            <pc:sldLayoutMk cId="4080524037" sldId="2147483674"/>
          </pc:sldLayoutMkLst>
          <pc:spChg chg="mod">
            <ac:chgData name="Wai Ping Kwok" userId="a52575e1-38e9-4073-a9e2-58b7129ae36a" providerId="ADAL" clId="{62EC392A-7F4E-434C-A8DA-862BDD3C4F89}" dt="2023-03-02T22:54:38.671" v="1425"/>
            <ac:spMkLst>
              <pc:docMk/>
              <pc:sldMasterMk cId="3377632538" sldId="2147483660"/>
              <pc:sldLayoutMk cId="4080524037" sldId="2147483674"/>
              <ac:spMk id="2" creationId="{2A2485D4-41D3-4182-8DFE-2E0713EC0B8A}"/>
            </ac:spMkLst>
          </pc:spChg>
          <pc:spChg chg="mod">
            <ac:chgData name="Wai Ping Kwok" userId="a52575e1-38e9-4073-a9e2-58b7129ae36a" providerId="ADAL" clId="{62EC392A-7F4E-434C-A8DA-862BDD3C4F89}" dt="2023-03-02T22:54:59.589" v="1428"/>
            <ac:spMkLst>
              <pc:docMk/>
              <pc:sldMasterMk cId="3377632538" sldId="2147483660"/>
              <pc:sldLayoutMk cId="4080524037" sldId="2147483674"/>
              <ac:spMk id="3" creationId="{C9753C5C-8415-4BF0-810D-A4C22F695ECF}"/>
            </ac:spMkLst>
          </pc:spChg>
        </pc:sldLayoutChg>
        <pc:sldLayoutChg chg="modSp mod">
          <pc:chgData name="Wai Ping Kwok" userId="a52575e1-38e9-4073-a9e2-58b7129ae36a" providerId="ADAL" clId="{62EC392A-7F4E-434C-A8DA-862BDD3C4F89}" dt="2023-03-02T22:55:20.184" v="1432"/>
          <pc:sldLayoutMkLst>
            <pc:docMk/>
            <pc:sldMasterMk cId="3377632538" sldId="2147483660"/>
            <pc:sldLayoutMk cId="1538389912" sldId="2147483678"/>
          </pc:sldLayoutMkLst>
          <pc:spChg chg="mod">
            <ac:chgData name="Wai Ping Kwok" userId="a52575e1-38e9-4073-a9e2-58b7129ae36a" providerId="ADAL" clId="{62EC392A-7F4E-434C-A8DA-862BDD3C4F89}" dt="2023-03-02T22:55:20.184" v="1432"/>
            <ac:spMkLst>
              <pc:docMk/>
              <pc:sldMasterMk cId="3377632538" sldId="2147483660"/>
              <pc:sldLayoutMk cId="1538389912" sldId="2147483678"/>
              <ac:spMk id="3" creationId="{C9753C5C-8415-4BF0-810D-A4C22F695ECF}"/>
            </ac:spMkLst>
          </pc:spChg>
        </pc:sldLayoutChg>
        <pc:sldLayoutChg chg="modSp mod">
          <pc:chgData name="Wai Ping Kwok" userId="a52575e1-38e9-4073-a9e2-58b7129ae36a" providerId="ADAL" clId="{62EC392A-7F4E-434C-A8DA-862BDD3C4F89}" dt="2023-03-02T22:55:33.654" v="1434"/>
          <pc:sldLayoutMkLst>
            <pc:docMk/>
            <pc:sldMasterMk cId="3377632538" sldId="2147483660"/>
            <pc:sldLayoutMk cId="441797437" sldId="2147483681"/>
          </pc:sldLayoutMkLst>
          <pc:spChg chg="mod">
            <ac:chgData name="Wai Ping Kwok" userId="a52575e1-38e9-4073-a9e2-58b7129ae36a" providerId="ADAL" clId="{62EC392A-7F4E-434C-A8DA-862BDD3C4F89}" dt="2023-03-02T22:55:33.654" v="1434"/>
            <ac:spMkLst>
              <pc:docMk/>
              <pc:sldMasterMk cId="3377632538" sldId="2147483660"/>
              <pc:sldLayoutMk cId="441797437" sldId="2147483681"/>
              <ac:spMk id="7" creationId="{38E3C169-8D29-4CC4-9581-748178F3C00A}"/>
            </ac:spMkLst>
          </pc:spChg>
          <pc:spChg chg="mod">
            <ac:chgData name="Wai Ping Kwok" userId="a52575e1-38e9-4073-a9e2-58b7129ae36a" providerId="ADAL" clId="{62EC392A-7F4E-434C-A8DA-862BDD3C4F89}" dt="2023-03-02T22:55:15.408" v="1431"/>
            <ac:spMkLst>
              <pc:docMk/>
              <pc:sldMasterMk cId="3377632538" sldId="2147483660"/>
              <pc:sldLayoutMk cId="441797437" sldId="2147483681"/>
              <ac:spMk id="8" creationId="{F14EC709-AAD9-475C-AC6A-943A8E872A97}"/>
            </ac:spMkLst>
          </pc:spChg>
        </pc:sldLayoutChg>
        <pc:sldLayoutChg chg="modSp mod">
          <pc:chgData name="Wai Ping Kwok" userId="a52575e1-38e9-4073-a9e2-58b7129ae36a" providerId="ADAL" clId="{62EC392A-7F4E-434C-A8DA-862BDD3C4F89}" dt="2023-03-02T22:55:07.733" v="1429"/>
          <pc:sldLayoutMkLst>
            <pc:docMk/>
            <pc:sldMasterMk cId="3377632538" sldId="2147483660"/>
            <pc:sldLayoutMk cId="3944635946" sldId="2147483688"/>
          </pc:sldLayoutMkLst>
          <pc:spChg chg="mod">
            <ac:chgData name="Wai Ping Kwok" userId="a52575e1-38e9-4073-a9e2-58b7129ae36a" providerId="ADAL" clId="{62EC392A-7F4E-434C-A8DA-862BDD3C4F89}" dt="2023-03-02T22:54:45.821" v="1426"/>
            <ac:spMkLst>
              <pc:docMk/>
              <pc:sldMasterMk cId="3377632538" sldId="2147483660"/>
              <pc:sldLayoutMk cId="3944635946" sldId="2147483688"/>
              <ac:spMk id="4" creationId="{F7342198-F50F-4C8A-9BD9-4CC3950F8FA8}"/>
            </ac:spMkLst>
          </pc:spChg>
          <pc:spChg chg="mod">
            <ac:chgData name="Wai Ping Kwok" userId="a52575e1-38e9-4073-a9e2-58b7129ae36a" providerId="ADAL" clId="{62EC392A-7F4E-434C-A8DA-862BDD3C4F89}" dt="2023-03-02T22:55:07.733" v="1429"/>
            <ac:spMkLst>
              <pc:docMk/>
              <pc:sldMasterMk cId="3377632538" sldId="2147483660"/>
              <pc:sldLayoutMk cId="3944635946" sldId="2147483688"/>
              <ac:spMk id="5" creationId="{BFA2F5AB-D8C6-4AE1-8FAE-CD0499CB6D0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3/2/2023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day. </a:t>
            </a:r>
          </a:p>
          <a:p>
            <a:r>
              <a:rPr lang="en-CA" dirty="0"/>
              <a:t>This is Jerry and today I would like to share with you how the Royal Bank of Canada, RBC, is using data science and machine learning to help their businesses. </a:t>
            </a:r>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395985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agenda.</a:t>
            </a:r>
          </a:p>
          <a:p>
            <a:r>
              <a:rPr lang="en-CA" dirty="0"/>
              <a:t>First, I will briefly describe the businesses of the RBC</a:t>
            </a:r>
          </a:p>
          <a:p>
            <a:r>
              <a:rPr lang="en-CA" dirty="0"/>
              <a:t>Then proceed to explain how the RBC is using machine learning and data science </a:t>
            </a:r>
          </a:p>
          <a:p>
            <a:r>
              <a:rPr lang="en-CA" dirty="0"/>
              <a:t>and at last, how these technologies have helped them and their customers </a:t>
            </a:r>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601592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some background information of the RBC</a:t>
            </a:r>
          </a:p>
          <a:p>
            <a:endParaRPr lang="en-US" dirty="0"/>
          </a:p>
          <a:p>
            <a:r>
              <a:rPr lang="en-US" dirty="0"/>
              <a:t>The Royal Bank of Canada (RBC) is a Canadian multinational diversified financial services company.</a:t>
            </a:r>
          </a:p>
          <a:p>
            <a:r>
              <a:rPr lang="en-US" dirty="0"/>
              <a:t>It is the largest bank in Canada by market capitalization. </a:t>
            </a:r>
          </a:p>
          <a:p>
            <a:r>
              <a:rPr lang="en-US" dirty="0"/>
              <a:t>The bank serves over 17 million clients and has more than 89,000 employees in Canada, the US and 27 other countries.</a:t>
            </a:r>
          </a:p>
          <a:p>
            <a:r>
              <a:rPr lang="en-US" dirty="0"/>
              <a:t>Their businesses include </a:t>
            </a:r>
            <a:r>
              <a:rPr lang="en-US" dirty="0">
                <a:solidFill>
                  <a:schemeClr val="accent5"/>
                </a:solidFill>
              </a:rPr>
              <a:t>Personal &amp; Commercial Banking, </a:t>
            </a:r>
            <a:r>
              <a:rPr lang="en-US" dirty="0">
                <a:solidFill>
                  <a:schemeClr val="accent4"/>
                </a:solidFill>
              </a:rPr>
              <a:t>Wealth Management, </a:t>
            </a:r>
            <a:r>
              <a:rPr lang="en-US" dirty="0">
                <a:solidFill>
                  <a:schemeClr val="accent6"/>
                </a:solidFill>
              </a:rPr>
              <a:t>Investor &amp; Treasury Services, </a:t>
            </a:r>
            <a:r>
              <a:rPr lang="en-US" dirty="0">
                <a:solidFill>
                  <a:schemeClr val="accent1"/>
                </a:solidFill>
              </a:rPr>
              <a:t>Capital Markets and </a:t>
            </a:r>
            <a:r>
              <a:rPr lang="en-US" dirty="0">
                <a:solidFill>
                  <a:schemeClr val="accent3"/>
                </a:solidFill>
              </a:rPr>
              <a:t>Insurance.</a:t>
            </a:r>
            <a:endParaRPr lang="en-US" dirty="0"/>
          </a:p>
          <a:p>
            <a:endParaRPr lang="en-CA"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87236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RBC use data science? They build Artificial Intelligence  and make AI work for their customers.</a:t>
            </a:r>
          </a:p>
          <a:p>
            <a:endParaRPr lang="en-US" dirty="0"/>
          </a:p>
          <a:p>
            <a:r>
              <a:rPr lang="en-US" dirty="0"/>
              <a:t>In order to realize the potential for Artificial Intelligence to help better serve their clients, RBC founded Borealis AI, a research institute with a focus on state-of-the-art and ethical AI</a:t>
            </a:r>
          </a:p>
          <a:p>
            <a:endParaRPr lang="en-US" dirty="0"/>
          </a:p>
          <a:p>
            <a:r>
              <a:rPr lang="en-US" dirty="0"/>
              <a:t>Enabled by the large data sets from the RBC, Borealis AI focuses on developing machine learning products that supports RBC business interests.</a:t>
            </a:r>
          </a:p>
          <a:p>
            <a:endParaRPr lang="en-CA"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332800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One of the products is called Aiden, which is a reinforcement learning-based trade execution system used by RBC’s Capital Markets business. Aiden use Machine Learning to help clients with large orders to plan their trades to get better returns. The model responds in real time to changes in markets. It is more dynamic and more flexible than traditional trading algorithms.</a:t>
            </a:r>
          </a:p>
          <a:p>
            <a:endParaRPr lang="en-US" dirty="0"/>
          </a:p>
          <a:p>
            <a:r>
              <a:rPr lang="en-US" dirty="0"/>
              <a:t>Another product in use is called Nomi Forecast, it is incorporated into RBC’s personal banking mobile app. by forecasting upcoming preauthorized payments such as mortgage, loan and subscription service payments. Nomi Forecast helps their customers manage their cash flow, and hence make better financial decisions. </a:t>
            </a:r>
          </a:p>
          <a:p>
            <a:endParaRPr lang="en-US" dirty="0"/>
          </a:p>
          <a:p>
            <a:endParaRPr lang="en-CA"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02846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using machine learning and data science has helped the RBC.</a:t>
            </a:r>
          </a:p>
          <a:p>
            <a:endParaRPr lang="en-US" dirty="0"/>
          </a:p>
          <a:p>
            <a:r>
              <a:rPr lang="en-US" dirty="0"/>
              <a:t>The RBC values client first. It strikes to be their client first choice, by delivering insights and value their customer can’t find anywhere else.</a:t>
            </a:r>
          </a:p>
          <a:p>
            <a:r>
              <a:rPr lang="en-US" dirty="0"/>
              <a:t>With the AI enabled products, they can deepen their relationship with clients, increase their satisfaction and maintain their loyalty. </a:t>
            </a:r>
          </a:p>
          <a:p>
            <a:endParaRPr lang="en-US" dirty="0"/>
          </a:p>
          <a:p>
            <a:r>
              <a:rPr lang="en-US" dirty="0"/>
              <a:t>With the innovation in digital transformation, RBC takes the lead in their financial services. Using AI, the bank is able to solve challenging problems in finance and help them stay within customer expectation.</a:t>
            </a:r>
          </a:p>
          <a:p>
            <a:endParaRPr lang="en-US" dirty="0"/>
          </a:p>
          <a:p>
            <a:r>
              <a:rPr lang="en-US" dirty="0"/>
              <a:t>RBC creates a positive social and economic impact in the community by making advanced technology accessible to people. </a:t>
            </a:r>
          </a:p>
          <a:p>
            <a:endParaRPr lang="en-US" dirty="0"/>
          </a:p>
          <a:p>
            <a:r>
              <a:rPr lang="en-US" dirty="0"/>
              <a:t>At Borealis AI, the dedicated researchers and scientists maintain an AI platform to contribute knowledge to help build technology that moves society forward.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28985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are some references of the RBC and Borealis AI. </a:t>
            </a:r>
          </a:p>
          <a:p>
            <a:endParaRPr lang="en-CA" dirty="0"/>
          </a:p>
          <a:p>
            <a:r>
              <a:rPr lang="en-CA" dirty="0"/>
              <a:t>This is the end of my presentation. </a:t>
            </a:r>
          </a:p>
          <a:p>
            <a:endParaRPr lang="en-CA" dirty="0"/>
          </a:p>
          <a:p>
            <a:r>
              <a:rPr lang="en-CA" dirty="0"/>
              <a:t>Thank you.</a:t>
            </a:r>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87759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r>
              <a:rPr lang="en-US" sz="4400">
                <a:solidFill>
                  <a:srgbClr val="FFFFFF"/>
                </a:solidFill>
              </a:rPr>
              <a:t>Click to edit Master title style</a:t>
            </a:r>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The RBC and data science and machine learning</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Mar 2023</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The RBC and data science and machine learning</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The RBC and data science and machine learning</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Mar 2023</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The RBC and data science and machine learning</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Mar 2023</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The RBC and data science and machine learning</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Mar 2023</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The RBC and data science and machine learning</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Mar 2023</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The RBC and data science and machine learning</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Mar 2023</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dirty="0"/>
              <a:t>The RBC and data science and machine learning</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Mar 2023</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hyperlink" Target="https://kpmg.com/xx/en/home/insights/2021/03/machine-learning-applied-royal-bank-of-canada-borealis-ai.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borealisai.com/" TargetMode="External"/><Relationship Id="rId5" Type="http://schemas.openxmlformats.org/officeDocument/2006/relationships/hyperlink" Target="https://www.rbccm.com/rbccm/insights/ai.page" TargetMode="External"/><Relationship Id="rId4" Type="http://schemas.openxmlformats.org/officeDocument/2006/relationships/hyperlink" Target="https://www.rb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 r="4"/>
          <a:stretch/>
        </p:blipFill>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p:txBody>
          <a:bodyPr/>
          <a:lstStyle/>
          <a:p>
            <a:r>
              <a:rPr lang="en-US" dirty="0">
                <a:ea typeface="Roboto" panose="02000000000000000000" pitchFamily="2" charset="0"/>
              </a:rPr>
              <a:t>The Royal Bank of Canada </a:t>
            </a:r>
            <a:r>
              <a:rPr lang="en-US" sz="2400" dirty="0">
                <a:ea typeface="Roboto" panose="02000000000000000000" pitchFamily="2" charset="0"/>
              </a:rPr>
              <a:t>and Borealis AI</a:t>
            </a:r>
            <a:endParaRPr lang="en-US" dirty="0">
              <a:ea typeface="Roboto" panose="02000000000000000000" pitchFamily="2" charset="0"/>
            </a:endParaRP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p:txBody>
          <a:bodyPr/>
          <a:lstStyle/>
          <a:p>
            <a:pPr>
              <a:lnSpc>
                <a:spcPct val="100000"/>
              </a:lnSpc>
              <a:spcBef>
                <a:spcPts val="0"/>
              </a:spcBef>
            </a:pPr>
            <a:r>
              <a:rPr lang="en-US" sz="1200" dirty="0">
                <a:ea typeface="Roboto" panose="02000000000000000000" pitchFamily="2" charset="0"/>
              </a:rPr>
              <a:t>COMP-2040 PYTHON ESSENTIALS WITH DATA ANALYSIS</a:t>
            </a:r>
          </a:p>
          <a:p>
            <a:pPr>
              <a:lnSpc>
                <a:spcPct val="100000"/>
              </a:lnSpc>
              <a:spcBef>
                <a:spcPts val="0"/>
              </a:spcBef>
            </a:pPr>
            <a:r>
              <a:rPr lang="en-US" sz="1200" dirty="0">
                <a:ea typeface="Roboto" panose="02000000000000000000" pitchFamily="2" charset="0"/>
              </a:rPr>
              <a:t>Research on data science and machine learning</a:t>
            </a:r>
          </a:p>
          <a:p>
            <a:pPr>
              <a:lnSpc>
                <a:spcPct val="100000"/>
              </a:lnSpc>
              <a:spcBef>
                <a:spcPts val="0"/>
              </a:spcBef>
            </a:pPr>
            <a:endParaRPr lang="en-US" sz="1200" dirty="0">
              <a:ea typeface="Roboto" panose="02000000000000000000" pitchFamily="2" charset="0"/>
            </a:endParaRPr>
          </a:p>
        </p:txBody>
      </p:sp>
    </p:spTree>
    <p:extLst>
      <p:ext uri="{BB962C8B-B14F-4D97-AF65-F5344CB8AC3E}">
        <p14:creationId xmlns:p14="http://schemas.microsoft.com/office/powerpoint/2010/main" val="103280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p:txBody>
          <a:bodyPr/>
          <a:lstStyle/>
          <a:p>
            <a:pPr marL="457200" indent="-457200">
              <a:buFont typeface="+mj-lt"/>
              <a:buAutoNum type="arabicPeriod"/>
            </a:pPr>
            <a:r>
              <a:rPr lang="en-US" dirty="0"/>
              <a:t>Describe the RBC and what they do.</a:t>
            </a:r>
          </a:p>
          <a:p>
            <a:pPr marL="457200" indent="-457200">
              <a:buFont typeface="+mj-lt"/>
              <a:buAutoNum type="arabicPeriod"/>
            </a:pPr>
            <a:r>
              <a:rPr lang="en-US" dirty="0"/>
              <a:t>Explain how the RBC is using machine learning and data science.</a:t>
            </a:r>
          </a:p>
          <a:p>
            <a:pPr marL="457200" indent="-457200">
              <a:buFont typeface="+mj-lt"/>
              <a:buAutoNum type="arabicPeriod"/>
            </a:pPr>
            <a:r>
              <a:rPr lang="en-US" dirty="0"/>
              <a:t>Explain how using these technologies has helped them.</a:t>
            </a:r>
          </a:p>
        </p:txBody>
      </p:sp>
      <p:sp>
        <p:nvSpPr>
          <p:cNvPr id="20" name="Footer Placeholder 19">
            <a:extLst>
              <a:ext uri="{FF2B5EF4-FFF2-40B4-BE49-F238E27FC236}">
                <a16:creationId xmlns:a16="http://schemas.microsoft.com/office/drawing/2014/main" id="{6FB47105-829B-4E20-AFC8-D60FD672AF3A}"/>
              </a:ext>
            </a:extLst>
          </p:cNvPr>
          <p:cNvSpPr>
            <a:spLocks noGrp="1"/>
          </p:cNvSpPr>
          <p:nvPr>
            <p:ph type="ftr" sz="quarter" idx="11"/>
          </p:nvPr>
        </p:nvSpPr>
        <p:spPr/>
        <p:txBody>
          <a:bodyPr/>
          <a:lstStyle/>
          <a:p>
            <a:r>
              <a:rPr lang="en-US" dirty="0"/>
              <a:t>RBC and Borealis AI</a:t>
            </a:r>
          </a:p>
        </p:txBody>
      </p:sp>
      <p:pic>
        <p:nvPicPr>
          <p:cNvPr id="12" name="Picture Placeholder 11" descr="A galaxy in space">
            <a:extLst>
              <a:ext uri="{FF2B5EF4-FFF2-40B4-BE49-F238E27FC236}">
                <a16:creationId xmlns:a16="http://schemas.microsoft.com/office/drawing/2014/main" id="{74CBA211-37A0-4CC8-ACD3-522C5BE6773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95" r="95"/>
          <a:stretch/>
        </p:blipFill>
        <p:spPr/>
      </p:pic>
      <p:pic>
        <p:nvPicPr>
          <p:cNvPr id="14" name="Picture Placeholder 13" descr="A spiral galaxy in space">
            <a:extLst>
              <a:ext uri="{FF2B5EF4-FFF2-40B4-BE49-F238E27FC236}">
                <a16:creationId xmlns:a16="http://schemas.microsoft.com/office/drawing/2014/main" id="{1EAE460E-5FC8-45EA-B10F-E699814E8EA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l="74" r="74"/>
          <a:stretch/>
        </p:blipFill>
        <p:spPr/>
      </p:pic>
      <p:pic>
        <p:nvPicPr>
          <p:cNvPr id="18" name="Picture Placeholder 17" descr="Star in the evening sky">
            <a:extLst>
              <a:ext uri="{FF2B5EF4-FFF2-40B4-BE49-F238E27FC236}">
                <a16:creationId xmlns:a16="http://schemas.microsoft.com/office/drawing/2014/main" id="{D9F63E76-B657-482E-810D-3321F4B962AA}"/>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l="19" r="19"/>
          <a:stretch/>
        </p:blipFill>
        <p:spPr/>
      </p:pic>
      <p:pic>
        <p:nvPicPr>
          <p:cNvPr id="16" name="Picture Placeholder 15" descr="The Northern Lights ">
            <a:extLst>
              <a:ext uri="{FF2B5EF4-FFF2-40B4-BE49-F238E27FC236}">
                <a16:creationId xmlns:a16="http://schemas.microsoft.com/office/drawing/2014/main" id="{0B4EBE43-9BF3-4053-9882-9A8FE1110EE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t="49" b="49"/>
          <a:stretch/>
        </p:blipFill>
        <p:spPr/>
      </p:pic>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p:txBody>
          <a:bodyPr/>
          <a:lstStyle/>
          <a:p>
            <a:r>
              <a:rPr lang="en-US" dirty="0"/>
              <a:t>Mar 2023</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154483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p:txBody>
          <a:bodyPr/>
          <a:lstStyle/>
          <a:p>
            <a:r>
              <a:rPr lang="en-US" dirty="0"/>
              <a:t>The RBC and what they do.</a:t>
            </a:r>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p:txBody>
          <a:bodyPr/>
          <a:lstStyle/>
          <a:p>
            <a:r>
              <a:rPr lang="en-US" dirty="0"/>
              <a:t>The Royal Bank of Canada</a:t>
            </a:r>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p:txBody>
          <a:bodyPr>
            <a:normAutofit/>
          </a:bodyPr>
          <a:lstStyle/>
          <a:p>
            <a:r>
              <a:rPr lang="en-US" sz="1800" dirty="0"/>
              <a:t>One of Canada's </a:t>
            </a:r>
            <a:r>
              <a:rPr lang="en-US" sz="1800" dirty="0">
                <a:solidFill>
                  <a:schemeClr val="accent6"/>
                </a:solidFill>
              </a:rPr>
              <a:t>biggest</a:t>
            </a:r>
            <a:r>
              <a:rPr lang="en-US" sz="1800" dirty="0"/>
              <a:t> banks, and among the largest in the world based on market capitalization.</a:t>
            </a:r>
          </a:p>
          <a:p>
            <a:r>
              <a:rPr lang="en-US" sz="1800" dirty="0"/>
              <a:t>One of North America's leading </a:t>
            </a:r>
            <a:r>
              <a:rPr lang="en-US" sz="1800" dirty="0">
                <a:solidFill>
                  <a:schemeClr val="accent6"/>
                </a:solidFill>
              </a:rPr>
              <a:t>diversified</a:t>
            </a:r>
            <a:r>
              <a:rPr lang="en-US" sz="1800" dirty="0"/>
              <a:t> </a:t>
            </a:r>
            <a:r>
              <a:rPr lang="en-US" sz="1800" dirty="0">
                <a:solidFill>
                  <a:schemeClr val="accent6"/>
                </a:solidFill>
              </a:rPr>
              <a:t>financial services </a:t>
            </a:r>
            <a:r>
              <a:rPr lang="en-US" sz="1800" dirty="0"/>
              <a:t>companies.</a:t>
            </a:r>
          </a:p>
          <a:p>
            <a:r>
              <a:rPr lang="en-US" sz="1800" dirty="0"/>
              <a:t>Serve </a:t>
            </a:r>
            <a:r>
              <a:rPr lang="en-US" sz="1800" dirty="0">
                <a:solidFill>
                  <a:schemeClr val="accent6"/>
                </a:solidFill>
              </a:rPr>
              <a:t>17 million clients </a:t>
            </a:r>
            <a:r>
              <a:rPr lang="en-US" sz="1800" dirty="0"/>
              <a:t>in Canada, the U.S. and 27 other countries.</a:t>
            </a:r>
          </a:p>
          <a:p>
            <a:r>
              <a:rPr lang="en-US" sz="1800" dirty="0"/>
              <a:t>Have more than </a:t>
            </a:r>
            <a:r>
              <a:rPr lang="en-US" sz="1800" dirty="0">
                <a:solidFill>
                  <a:schemeClr val="accent6"/>
                </a:solidFill>
              </a:rPr>
              <a:t>89,000 employees </a:t>
            </a:r>
            <a:r>
              <a:rPr lang="en-US" sz="1800" dirty="0"/>
              <a:t>worldwide.</a:t>
            </a:r>
          </a:p>
          <a:p>
            <a:endParaRPr lang="en-US" sz="1800"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p:txBody>
          <a:bodyPr/>
          <a:lstStyle/>
          <a:p>
            <a:r>
              <a:rPr lang="en-US" dirty="0"/>
              <a:t>Businesses</a:t>
            </a:r>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p:txBody>
          <a:bodyPr>
            <a:noAutofit/>
          </a:bodyPr>
          <a:lstStyle/>
          <a:p>
            <a:r>
              <a:rPr lang="en-US" sz="1800" dirty="0">
                <a:solidFill>
                  <a:schemeClr val="accent4"/>
                </a:solidFill>
              </a:rPr>
              <a:t>Personal &amp; Commercial Banking </a:t>
            </a:r>
            <a:r>
              <a:rPr lang="en-US" sz="1800" dirty="0"/>
              <a:t>- Retail banking</a:t>
            </a:r>
          </a:p>
          <a:p>
            <a:r>
              <a:rPr lang="en-US" sz="1800" dirty="0">
                <a:solidFill>
                  <a:schemeClr val="accent4"/>
                </a:solidFill>
              </a:rPr>
              <a:t>Wealth Management </a:t>
            </a:r>
            <a:r>
              <a:rPr lang="en-US" sz="1800" dirty="0"/>
              <a:t>- Asset management products and services to high-net-worth clients</a:t>
            </a:r>
          </a:p>
          <a:p>
            <a:r>
              <a:rPr lang="en-US" sz="1800" dirty="0">
                <a:solidFill>
                  <a:schemeClr val="accent4"/>
                </a:solidFill>
              </a:rPr>
              <a:t>Investor &amp; Treasury Services </a:t>
            </a:r>
            <a:r>
              <a:rPr lang="en-US" sz="1800" dirty="0"/>
              <a:t>- Custodial, advisory and financing services of institutional investing clients</a:t>
            </a:r>
          </a:p>
          <a:p>
            <a:r>
              <a:rPr lang="en-US" sz="1800" dirty="0">
                <a:solidFill>
                  <a:schemeClr val="accent4"/>
                </a:solidFill>
              </a:rPr>
              <a:t>Capital Markets </a:t>
            </a:r>
            <a:r>
              <a:rPr lang="en-US" sz="1800" dirty="0"/>
              <a:t>- Investment banking and global markets</a:t>
            </a:r>
          </a:p>
          <a:p>
            <a:r>
              <a:rPr lang="en-US" sz="1800" dirty="0">
                <a:solidFill>
                  <a:schemeClr val="accent4"/>
                </a:solidFill>
              </a:rPr>
              <a:t>Insurance</a:t>
            </a:r>
            <a:r>
              <a:rPr lang="en-US" sz="1800" dirty="0"/>
              <a:t> - Insurance and reinsurance advice and solutions</a:t>
            </a:r>
          </a:p>
        </p:txBody>
      </p:sp>
      <p:sp>
        <p:nvSpPr>
          <p:cNvPr id="8" name="Footer Placeholder 7">
            <a:extLst>
              <a:ext uri="{FF2B5EF4-FFF2-40B4-BE49-F238E27FC236}">
                <a16:creationId xmlns:a16="http://schemas.microsoft.com/office/drawing/2014/main" id="{380FDB67-600F-4B86-83A1-2AB553668BA9}"/>
              </a:ext>
            </a:extLst>
          </p:cNvPr>
          <p:cNvSpPr>
            <a:spLocks noGrp="1"/>
          </p:cNvSpPr>
          <p:nvPr>
            <p:ph type="ftr" sz="quarter" idx="11"/>
          </p:nvPr>
        </p:nvSpPr>
        <p:spPr/>
        <p:txBody>
          <a:bodyPr/>
          <a:lstStyle/>
          <a:p>
            <a:r>
              <a:rPr lang="en-US" dirty="0"/>
              <a:t>RBC and Borealis AI</a:t>
            </a:r>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p:txBody>
          <a:bodyPr/>
          <a:lstStyle/>
          <a:p>
            <a:r>
              <a:rPr lang="en-US" dirty="0"/>
              <a:t>Mar 2023</a:t>
            </a:r>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p:txBody>
          <a:bodyPr/>
          <a:lstStyle/>
          <a:p>
            <a:fld id="{08AB70BE-1769-45B8-85A6-0C837432C7E6}" type="slidenum">
              <a:rPr lang="en-US" smtClean="0"/>
              <a:pPr/>
              <a:t>3</a:t>
            </a:fld>
            <a:endParaRPr lang="en-US" dirty="0"/>
          </a:p>
        </p:txBody>
      </p:sp>
      <p:pic>
        <p:nvPicPr>
          <p:cNvPr id="10" name="Picture 9">
            <a:extLst>
              <a:ext uri="{FF2B5EF4-FFF2-40B4-BE49-F238E27FC236}">
                <a16:creationId xmlns:a16="http://schemas.microsoft.com/office/drawing/2014/main" id="{60082B76-C0BC-FEC7-2252-ACF63F5F27AF}"/>
              </a:ext>
            </a:extLst>
          </p:cNvPr>
          <p:cNvPicPr>
            <a:picLocks noChangeAspect="1"/>
          </p:cNvPicPr>
          <p:nvPr/>
        </p:nvPicPr>
        <p:blipFill>
          <a:blip r:embed="rId3"/>
          <a:stretch>
            <a:fillRect/>
          </a:stretch>
        </p:blipFill>
        <p:spPr>
          <a:xfrm>
            <a:off x="10163206" y="448054"/>
            <a:ext cx="1921207" cy="1080679"/>
          </a:xfrm>
          <a:prstGeom prst="rect">
            <a:avLst/>
          </a:prstGeom>
        </p:spPr>
      </p:pic>
    </p:spTree>
    <p:extLst>
      <p:ext uri="{BB962C8B-B14F-4D97-AF65-F5344CB8AC3E}">
        <p14:creationId xmlns:p14="http://schemas.microsoft.com/office/powerpoint/2010/main" val="41077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normAutofit fontScale="90000"/>
          </a:bodyPr>
          <a:lstStyle/>
          <a:p>
            <a:r>
              <a:rPr lang="en-US" dirty="0"/>
              <a:t>How RBC is using machine learning and data science… </a:t>
            </a:r>
            <a:br>
              <a:rPr lang="en-US" dirty="0"/>
            </a:br>
            <a:r>
              <a:rPr lang="en-US" dirty="0"/>
              <a:t>Borealis AI</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pPr marL="342900" indent="-342900">
              <a:buFont typeface="Arial" panose="020B0604020202020204" pitchFamily="34" charset="0"/>
              <a:buChar char="•"/>
            </a:pPr>
            <a:r>
              <a:rPr lang="en-US" dirty="0"/>
              <a:t>Founded by the RBC</a:t>
            </a:r>
          </a:p>
          <a:p>
            <a:pPr marL="342900" indent="-342900">
              <a:buFont typeface="Arial" panose="020B0604020202020204" pitchFamily="34" charset="0"/>
              <a:buChar char="•"/>
            </a:pPr>
            <a:r>
              <a:rPr lang="en-US" dirty="0"/>
              <a:t>Partner closely with the main lines of business within RBC.</a:t>
            </a:r>
          </a:p>
          <a:p>
            <a:pPr marL="342900" indent="-342900">
              <a:buFont typeface="Arial" panose="020B0604020202020204" pitchFamily="34" charset="0"/>
              <a:buChar char="•"/>
            </a:pPr>
            <a:r>
              <a:rPr lang="en-US" dirty="0"/>
              <a:t>Research, </a:t>
            </a:r>
            <a:r>
              <a:rPr lang="en-US" dirty="0">
                <a:solidFill>
                  <a:schemeClr val="accent6"/>
                </a:solidFill>
              </a:rPr>
              <a:t>design</a:t>
            </a:r>
            <a:r>
              <a:rPr lang="en-US" dirty="0"/>
              <a:t>, and build AI products and technologies that </a:t>
            </a:r>
            <a:r>
              <a:rPr lang="en-US" dirty="0">
                <a:solidFill>
                  <a:schemeClr val="accent6"/>
                </a:solidFill>
              </a:rPr>
              <a:t>transform</a:t>
            </a:r>
            <a:r>
              <a:rPr lang="en-US" dirty="0"/>
              <a:t> RBC businesses.</a:t>
            </a:r>
          </a:p>
          <a:p>
            <a:pPr marL="342900" indent="-342900">
              <a:buFont typeface="Arial" panose="020B0604020202020204" pitchFamily="34" charset="0"/>
              <a:buChar char="•"/>
            </a:pPr>
            <a:endParaRPr lang="en-US" dirty="0"/>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165" b="165"/>
          <a:stretch/>
        </p:blipFill>
        <p:spPr>
          <a:xfrm>
            <a:off x="9759092" y="2118839"/>
            <a:ext cx="2432908" cy="2498880"/>
          </a:xfrm>
        </p:spPr>
      </p:pic>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r>
              <a:rPr lang="en-US" dirty="0"/>
              <a:t>RBC and Borealis AI</a:t>
            </a:r>
          </a:p>
        </p:txBody>
      </p:sp>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Mar 2023</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4</a:t>
            </a:fld>
            <a:endParaRPr lang="en-US" dirty="0"/>
          </a:p>
        </p:txBody>
      </p:sp>
      <p:pic>
        <p:nvPicPr>
          <p:cNvPr id="4" name="Picture 3">
            <a:extLst>
              <a:ext uri="{FF2B5EF4-FFF2-40B4-BE49-F238E27FC236}">
                <a16:creationId xmlns:a16="http://schemas.microsoft.com/office/drawing/2014/main" id="{088F1FFE-EA85-3FAE-FB4E-79F9E32BA188}"/>
              </a:ext>
            </a:extLst>
          </p:cNvPr>
          <p:cNvPicPr>
            <a:picLocks noChangeAspect="1"/>
          </p:cNvPicPr>
          <p:nvPr/>
        </p:nvPicPr>
        <p:blipFill>
          <a:blip r:embed="rId7"/>
          <a:stretch>
            <a:fillRect/>
          </a:stretch>
        </p:blipFill>
        <p:spPr>
          <a:xfrm>
            <a:off x="912560" y="5151142"/>
            <a:ext cx="2562906" cy="1059287"/>
          </a:xfrm>
          <a:prstGeom prst="rect">
            <a:avLst/>
          </a:prstGeom>
        </p:spPr>
      </p:pic>
    </p:spTree>
    <p:extLst>
      <p:ext uri="{BB962C8B-B14F-4D97-AF65-F5344CB8AC3E}">
        <p14:creationId xmlns:p14="http://schemas.microsoft.com/office/powerpoint/2010/main" val="63763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p:txBody>
          <a:bodyPr/>
          <a:lstStyle/>
          <a:p>
            <a:r>
              <a:rPr lang="en-US" dirty="0"/>
              <a:t>How RBC is using machine learning and data science.</a:t>
            </a:r>
          </a:p>
        </p:txBody>
      </p:sp>
      <p:sp>
        <p:nvSpPr>
          <p:cNvPr id="11" name="Text Placeholder 10">
            <a:extLst>
              <a:ext uri="{FF2B5EF4-FFF2-40B4-BE49-F238E27FC236}">
                <a16:creationId xmlns:a16="http://schemas.microsoft.com/office/drawing/2014/main" id="{3F434579-61CA-ABDC-7E68-C167F8363533}"/>
              </a:ext>
            </a:extLst>
          </p:cNvPr>
          <p:cNvSpPr>
            <a:spLocks noGrp="1"/>
          </p:cNvSpPr>
          <p:nvPr>
            <p:ph type="body" idx="1"/>
          </p:nvPr>
        </p:nvSpPr>
        <p:spPr>
          <a:xfrm>
            <a:off x="6284913" y="1773619"/>
            <a:ext cx="5157787" cy="823912"/>
          </a:xfrm>
        </p:spPr>
        <p:txBody>
          <a:bodyPr>
            <a:normAutofit/>
          </a:bodyPr>
          <a:lstStyle/>
          <a:p>
            <a:pPr marL="342900" indent="-342900">
              <a:buFont typeface="+mj-lt"/>
              <a:buAutoNum type="arabicPeriod" startAt="3"/>
            </a:pPr>
            <a:r>
              <a:rPr lang="en-CA" dirty="0"/>
              <a:t>NOMI Forecast</a:t>
            </a:r>
          </a:p>
          <a:p>
            <a:r>
              <a:rPr lang="en-CA" sz="1400" dirty="0">
                <a:solidFill>
                  <a:schemeClr val="accent3"/>
                </a:solidFill>
              </a:rPr>
              <a:t>Retail banking</a:t>
            </a:r>
          </a:p>
        </p:txBody>
      </p:sp>
      <p:sp>
        <p:nvSpPr>
          <p:cNvPr id="22" name="Content Placeholder 21">
            <a:extLst>
              <a:ext uri="{FF2B5EF4-FFF2-40B4-BE49-F238E27FC236}">
                <a16:creationId xmlns:a16="http://schemas.microsoft.com/office/drawing/2014/main" id="{573B9BA6-1C6B-8727-749A-EC8CF19F74B1}"/>
              </a:ext>
            </a:extLst>
          </p:cNvPr>
          <p:cNvSpPr>
            <a:spLocks noGrp="1"/>
          </p:cNvSpPr>
          <p:nvPr>
            <p:ph sz="half" idx="2"/>
          </p:nvPr>
        </p:nvSpPr>
        <p:spPr>
          <a:xfrm>
            <a:off x="6284913" y="2728079"/>
            <a:ext cx="4581009" cy="3554039"/>
          </a:xfrm>
        </p:spPr>
        <p:txBody>
          <a:bodyPr>
            <a:normAutofit/>
          </a:bodyPr>
          <a:lstStyle/>
          <a:p>
            <a:r>
              <a:rPr lang="en-CA" sz="1800" dirty="0"/>
              <a:t>A </a:t>
            </a:r>
            <a:r>
              <a:rPr lang="en-CA" sz="1800" dirty="0">
                <a:solidFill>
                  <a:schemeClr val="accent4"/>
                </a:solidFill>
              </a:rPr>
              <a:t>digital platform </a:t>
            </a:r>
            <a:r>
              <a:rPr lang="en-CA" sz="1800" dirty="0"/>
              <a:t>to </a:t>
            </a:r>
            <a:r>
              <a:rPr lang="en-US" sz="1800" dirty="0"/>
              <a:t>keep clients connected to their money, offering </a:t>
            </a:r>
            <a:r>
              <a:rPr lang="en-US" sz="1800" dirty="0">
                <a:solidFill>
                  <a:schemeClr val="accent4"/>
                </a:solidFill>
              </a:rPr>
              <a:t>personalized </a:t>
            </a:r>
            <a:r>
              <a:rPr lang="en-US" sz="1800" dirty="0"/>
              <a:t> insights and advice to empower better financial decision.</a:t>
            </a:r>
          </a:p>
          <a:p>
            <a:r>
              <a:rPr lang="en-US" sz="1800" dirty="0"/>
              <a:t>Capture actionable patterns through </a:t>
            </a:r>
            <a:r>
              <a:rPr lang="en-US" sz="1800" dirty="0">
                <a:solidFill>
                  <a:schemeClr val="accent4"/>
                </a:solidFill>
              </a:rPr>
              <a:t>analysis</a:t>
            </a:r>
            <a:r>
              <a:rPr lang="en-US" sz="1800" dirty="0"/>
              <a:t> of time-series data to make accurate cashflow </a:t>
            </a:r>
            <a:r>
              <a:rPr lang="en-US" sz="1800" dirty="0">
                <a:solidFill>
                  <a:schemeClr val="accent4"/>
                </a:solidFill>
              </a:rPr>
              <a:t>predictions</a:t>
            </a:r>
            <a:r>
              <a:rPr lang="en-US" sz="1800" dirty="0"/>
              <a:t>.</a:t>
            </a:r>
            <a:endParaRPr lang="en-CA" sz="1800"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839788" y="1773619"/>
            <a:ext cx="5183188" cy="823912"/>
          </a:xfrm>
        </p:spPr>
        <p:txBody>
          <a:bodyPr>
            <a:normAutofit/>
          </a:bodyPr>
          <a:lstStyle/>
          <a:p>
            <a:pPr marL="342900" indent="-342900">
              <a:buFont typeface="+mj-lt"/>
              <a:buAutoNum type="arabicPeriod" startAt="2"/>
            </a:pPr>
            <a:r>
              <a:rPr lang="en-US" dirty="0"/>
              <a:t>Aiden</a:t>
            </a:r>
          </a:p>
          <a:p>
            <a:r>
              <a:rPr lang="en-US" sz="1400" dirty="0">
                <a:solidFill>
                  <a:schemeClr val="accent3"/>
                </a:solidFill>
              </a:rPr>
              <a:t>Capital markets</a:t>
            </a:r>
          </a:p>
        </p:txBody>
      </p:sp>
      <p:sp>
        <p:nvSpPr>
          <p:cNvPr id="10" name="Content Placeholder 9">
            <a:extLst>
              <a:ext uri="{FF2B5EF4-FFF2-40B4-BE49-F238E27FC236}">
                <a16:creationId xmlns:a16="http://schemas.microsoft.com/office/drawing/2014/main" id="{02C891FE-09BA-521B-8294-AFEC076DBAB0}"/>
              </a:ext>
            </a:extLst>
          </p:cNvPr>
          <p:cNvSpPr>
            <a:spLocks noGrp="1"/>
          </p:cNvSpPr>
          <p:nvPr>
            <p:ph sz="quarter" idx="4"/>
          </p:nvPr>
        </p:nvSpPr>
        <p:spPr>
          <a:xfrm>
            <a:off x="839789" y="2728079"/>
            <a:ext cx="4361604" cy="3554040"/>
          </a:xfrm>
        </p:spPr>
        <p:txBody>
          <a:bodyPr>
            <a:normAutofit/>
          </a:bodyPr>
          <a:lstStyle/>
          <a:p>
            <a:r>
              <a:rPr lang="en-US" sz="1800" dirty="0"/>
              <a:t>An </a:t>
            </a:r>
            <a:r>
              <a:rPr lang="en-US" sz="1800" dirty="0">
                <a:solidFill>
                  <a:schemeClr val="accent5"/>
                </a:solidFill>
              </a:rPr>
              <a:t>AI-powered electronic trading platform </a:t>
            </a:r>
            <a:r>
              <a:rPr lang="en-US" sz="1800" dirty="0"/>
              <a:t>with improved execution quality and insights for the clients.</a:t>
            </a:r>
          </a:p>
          <a:p>
            <a:r>
              <a:rPr lang="en-US" sz="1800" dirty="0"/>
              <a:t>Use </a:t>
            </a:r>
            <a:r>
              <a:rPr lang="en-US" sz="1800" dirty="0">
                <a:solidFill>
                  <a:schemeClr val="accent5"/>
                </a:solidFill>
              </a:rPr>
              <a:t>Deep Reinforcement Learning </a:t>
            </a:r>
            <a:r>
              <a:rPr lang="en-US" sz="1800" dirty="0"/>
              <a:t>to learn from its experiences in the market and </a:t>
            </a:r>
            <a:r>
              <a:rPr lang="en-US" sz="1800" dirty="0">
                <a:solidFill>
                  <a:schemeClr val="accent5"/>
                </a:solidFill>
              </a:rPr>
              <a:t>adjust</a:t>
            </a:r>
            <a:r>
              <a:rPr lang="en-US" sz="1800" dirty="0"/>
              <a:t> to changing trading conditions in real-time.</a:t>
            </a:r>
          </a:p>
          <a:p>
            <a:endParaRPr lang="en-CA" sz="1800" dirty="0"/>
          </a:p>
        </p:txBody>
      </p:sp>
      <p:sp>
        <p:nvSpPr>
          <p:cNvPr id="8" name="Footer Placeholder 7">
            <a:extLst>
              <a:ext uri="{FF2B5EF4-FFF2-40B4-BE49-F238E27FC236}">
                <a16:creationId xmlns:a16="http://schemas.microsoft.com/office/drawing/2014/main" id="{380FDB67-600F-4B86-83A1-2AB553668BA9}"/>
              </a:ext>
            </a:extLst>
          </p:cNvPr>
          <p:cNvSpPr>
            <a:spLocks noGrp="1"/>
          </p:cNvSpPr>
          <p:nvPr>
            <p:ph type="ftr" sz="quarter" idx="11"/>
          </p:nvPr>
        </p:nvSpPr>
        <p:spPr/>
        <p:txBody>
          <a:bodyPr/>
          <a:lstStyle/>
          <a:p>
            <a:r>
              <a:rPr lang="en-US" dirty="0"/>
              <a:t>RBC and Borealis AI</a:t>
            </a:r>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p:txBody>
          <a:bodyPr/>
          <a:lstStyle/>
          <a:p>
            <a:r>
              <a:rPr lang="en-US" dirty="0"/>
              <a:t>Mar 2023</a:t>
            </a:r>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p:txBody>
          <a:bodyPr/>
          <a:lstStyle/>
          <a:p>
            <a:fld id="{08AB70BE-1769-45B8-85A6-0C837432C7E6}" type="slidenum">
              <a:rPr lang="en-US" smtClean="0"/>
              <a:pPr/>
              <a:t>5</a:t>
            </a:fld>
            <a:endParaRPr lang="en-US" dirty="0"/>
          </a:p>
        </p:txBody>
      </p:sp>
      <p:pic>
        <p:nvPicPr>
          <p:cNvPr id="1026" name="Picture 2" descr="Foteini Agrafioti (@fagrafioti) / Twitter">
            <a:extLst>
              <a:ext uri="{FF2B5EF4-FFF2-40B4-BE49-F238E27FC236}">
                <a16:creationId xmlns:a16="http://schemas.microsoft.com/office/drawing/2014/main" id="{4CB2F356-2780-1A1D-66B3-CD91093BD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552" y="5505935"/>
            <a:ext cx="1854530" cy="927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ing NOMI Insights for RBC InvestEase">
            <a:extLst>
              <a:ext uri="{FF2B5EF4-FFF2-40B4-BE49-F238E27FC236}">
                <a16:creationId xmlns:a16="http://schemas.microsoft.com/office/drawing/2014/main" id="{E5800601-D3C8-EC3E-3D49-5826A91C9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467" y="5255429"/>
            <a:ext cx="3010077" cy="117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8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p:txBody>
          <a:bodyPr/>
          <a:lstStyle/>
          <a:p>
            <a:r>
              <a:rPr lang="en-US" dirty="0"/>
              <a:t>How using machine learning and data science has helped RBC.</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p:txBody>
          <a:bodyPr>
            <a:normAutofit/>
          </a:bodyPr>
          <a:lstStyle/>
          <a:p>
            <a:pPr marL="342900" indent="-342900">
              <a:buFont typeface="+mj-lt"/>
              <a:buAutoNum type="arabicPeriod"/>
            </a:pPr>
            <a:r>
              <a:rPr lang="en-US" dirty="0"/>
              <a:t>Be Client </a:t>
            </a:r>
            <a:br>
              <a:rPr lang="en-US" dirty="0"/>
            </a:br>
            <a:r>
              <a:rPr lang="en-US" dirty="0"/>
              <a:t>First</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p:txBody>
          <a:bodyPr>
            <a:normAutofit/>
          </a:bodyPr>
          <a:lstStyle/>
          <a:p>
            <a:pPr lvl="0"/>
            <a:r>
              <a:rPr lang="en-US" sz="1800" dirty="0"/>
              <a:t>Deepen </a:t>
            </a:r>
            <a:r>
              <a:rPr lang="en-US" sz="1800" dirty="0">
                <a:solidFill>
                  <a:schemeClr val="accent6"/>
                </a:solidFill>
              </a:rPr>
              <a:t>relationship</a:t>
            </a:r>
            <a:r>
              <a:rPr lang="en-US" sz="1800" dirty="0"/>
              <a:t> with clients.</a:t>
            </a:r>
          </a:p>
          <a:p>
            <a:pPr lvl="0"/>
            <a:r>
              <a:rPr lang="en-US" sz="1800" dirty="0"/>
              <a:t>Maintain client's </a:t>
            </a:r>
            <a:r>
              <a:rPr lang="en-US" sz="1800" dirty="0">
                <a:solidFill>
                  <a:schemeClr val="accent6"/>
                </a:solidFill>
              </a:rPr>
              <a:t>loyalty</a:t>
            </a:r>
            <a:r>
              <a:rPr lang="en-US" sz="1800" dirty="0"/>
              <a:t> with  competitive edge in AI-enabled products and services.</a:t>
            </a:r>
          </a:p>
          <a:p>
            <a:pPr lvl="0"/>
            <a:r>
              <a:rPr lang="en-US" sz="1800" dirty="0"/>
              <a:t>Increase customers’ </a:t>
            </a:r>
            <a:r>
              <a:rPr lang="en-US" sz="1800" dirty="0">
                <a:solidFill>
                  <a:schemeClr val="accent6"/>
                </a:solidFill>
              </a:rPr>
              <a:t>satisfaction</a:t>
            </a:r>
            <a:r>
              <a:rPr lang="en-US" sz="1800" dirty="0"/>
              <a:t> by development services focused on client. </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p:txBody>
          <a:bodyPr>
            <a:normAutofit/>
          </a:bodyPr>
          <a:lstStyle/>
          <a:p>
            <a:pPr marL="342900" indent="-342900">
              <a:buFont typeface="+mj-lt"/>
              <a:buAutoNum type="arabicPeriod" startAt="2"/>
            </a:pPr>
            <a:r>
              <a:rPr lang="en-US" dirty="0"/>
              <a:t>Be Digital &amp; Innovation</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p:txBody>
          <a:bodyPr>
            <a:normAutofit/>
          </a:bodyPr>
          <a:lstStyle/>
          <a:p>
            <a:r>
              <a:rPr lang="en-US" sz="1800" dirty="0"/>
              <a:t>Take the </a:t>
            </a:r>
            <a:r>
              <a:rPr lang="en-US" sz="1800" dirty="0">
                <a:solidFill>
                  <a:schemeClr val="accent6"/>
                </a:solidFill>
              </a:rPr>
              <a:t>lead</a:t>
            </a:r>
            <a:r>
              <a:rPr lang="en-US" sz="1800" dirty="0"/>
              <a:t> in Digital &amp; Innovation in financial services to create exceptional values.</a:t>
            </a:r>
          </a:p>
          <a:p>
            <a:r>
              <a:rPr lang="en-US" sz="1800" dirty="0"/>
              <a:t>Able to tackle banking’s most </a:t>
            </a:r>
            <a:r>
              <a:rPr lang="en-US" sz="1800" dirty="0">
                <a:solidFill>
                  <a:schemeClr val="accent6"/>
                </a:solidFill>
              </a:rPr>
              <a:t>challenging</a:t>
            </a:r>
            <a:r>
              <a:rPr lang="en-US" sz="1800" dirty="0"/>
              <a:t> problems.</a:t>
            </a:r>
          </a:p>
          <a:p>
            <a:r>
              <a:rPr lang="en-US" sz="1800" dirty="0"/>
              <a:t>Stay </a:t>
            </a:r>
            <a:r>
              <a:rPr lang="en-US" sz="1800" dirty="0">
                <a:solidFill>
                  <a:schemeClr val="accent6"/>
                </a:solidFill>
              </a:rPr>
              <a:t>connected</a:t>
            </a:r>
            <a:r>
              <a:rPr lang="en-US" sz="1800" dirty="0"/>
              <a:t> with customer expectations. </a:t>
            </a:r>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p:txBody>
          <a:bodyPr/>
          <a:lstStyle/>
          <a:p>
            <a:pPr marL="342900" indent="-342900">
              <a:buFont typeface="+mj-lt"/>
              <a:buAutoNum type="arabicPeriod" startAt="3"/>
            </a:pPr>
            <a:r>
              <a:rPr lang="en-US" dirty="0"/>
              <a:t>Make social impact</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p:txBody>
          <a:bodyPr>
            <a:normAutofit/>
          </a:bodyPr>
          <a:lstStyle/>
          <a:p>
            <a:r>
              <a:rPr lang="en-US" sz="1800" dirty="0"/>
              <a:t>Create positive social and community </a:t>
            </a:r>
            <a:r>
              <a:rPr lang="en-US" sz="1800" dirty="0">
                <a:solidFill>
                  <a:schemeClr val="accent6"/>
                </a:solidFill>
              </a:rPr>
              <a:t>impact</a:t>
            </a:r>
            <a:r>
              <a:rPr lang="en-US" sz="1800" dirty="0"/>
              <a:t>.</a:t>
            </a:r>
          </a:p>
          <a:p>
            <a:r>
              <a:rPr lang="en-US" sz="1800" dirty="0"/>
              <a:t>Make technology </a:t>
            </a:r>
            <a:r>
              <a:rPr lang="en-US" sz="1800" dirty="0">
                <a:solidFill>
                  <a:schemeClr val="accent6"/>
                </a:solidFill>
              </a:rPr>
              <a:t>accessible</a:t>
            </a:r>
            <a:r>
              <a:rPr lang="en-US" sz="1800" dirty="0"/>
              <a:t> </a:t>
            </a:r>
          </a:p>
          <a:p>
            <a:r>
              <a:rPr lang="en-US" sz="1800" dirty="0"/>
              <a:t>Borealis AI maintains platform to contribute </a:t>
            </a:r>
            <a:r>
              <a:rPr lang="en-US" sz="1800" dirty="0">
                <a:solidFill>
                  <a:schemeClr val="accent6"/>
                </a:solidFill>
              </a:rPr>
              <a:t>knowledge</a:t>
            </a:r>
            <a:r>
              <a:rPr lang="en-US" sz="1800" dirty="0"/>
              <a:t>, algorithms, programs, and tools to help build technology that </a:t>
            </a:r>
            <a:r>
              <a:rPr lang="en-US" sz="1800" dirty="0">
                <a:solidFill>
                  <a:schemeClr val="accent6"/>
                </a:solidFill>
              </a:rPr>
              <a:t>moves</a:t>
            </a:r>
            <a:r>
              <a:rPr lang="en-US" sz="1800" dirty="0"/>
              <a:t> society </a:t>
            </a:r>
            <a:r>
              <a:rPr lang="en-US" sz="1800" dirty="0">
                <a:solidFill>
                  <a:schemeClr val="accent6"/>
                </a:solidFill>
              </a:rPr>
              <a:t>forward</a:t>
            </a:r>
            <a:r>
              <a:rPr lang="en-US" sz="1800" dirty="0"/>
              <a:t>.</a:t>
            </a:r>
          </a:p>
        </p:txBody>
      </p:sp>
      <p:sp>
        <p:nvSpPr>
          <p:cNvPr id="12" name="Footer Placeholder 11">
            <a:extLst>
              <a:ext uri="{FF2B5EF4-FFF2-40B4-BE49-F238E27FC236}">
                <a16:creationId xmlns:a16="http://schemas.microsoft.com/office/drawing/2014/main" id="{7CB809D8-0262-4300-9542-A032940F5C09}"/>
              </a:ext>
            </a:extLst>
          </p:cNvPr>
          <p:cNvSpPr>
            <a:spLocks noGrp="1"/>
          </p:cNvSpPr>
          <p:nvPr>
            <p:ph type="ftr" sz="quarter" idx="11"/>
          </p:nvPr>
        </p:nvSpPr>
        <p:spPr/>
        <p:txBody>
          <a:bodyPr/>
          <a:lstStyle/>
          <a:p>
            <a:r>
              <a:rPr lang="en-US" dirty="0"/>
              <a:t>RBC and Borealis AI</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p:txBody>
          <a:bodyPr/>
          <a:lstStyle/>
          <a:p>
            <a:r>
              <a:rPr lang="en-US" dirty="0"/>
              <a:t>Mar 2023</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239401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p:txBody>
          <a:bodyPr/>
          <a:lstStyle/>
          <a:p>
            <a:r>
              <a:rPr lang="en-US" dirty="0"/>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p:txBody>
          <a:bodyPr>
            <a:normAutofit/>
          </a:bodyPr>
          <a:lstStyle/>
          <a:p>
            <a:r>
              <a:rPr lang="en-US" dirty="0"/>
              <a:t>Wai Ping (Jerry) Kwok</a:t>
            </a:r>
          </a:p>
          <a:p>
            <a:r>
              <a:rPr lang="en-US" dirty="0"/>
              <a:t>References:</a:t>
            </a:r>
          </a:p>
          <a:p>
            <a:r>
              <a:rPr lang="en-US" dirty="0">
                <a:hlinkClick r:id="rId4"/>
              </a:rPr>
              <a:t>www.rbc.com</a:t>
            </a:r>
            <a:r>
              <a:rPr lang="en-US" dirty="0"/>
              <a:t> </a:t>
            </a:r>
          </a:p>
          <a:p>
            <a:r>
              <a:rPr lang="en-US" dirty="0">
                <a:hlinkClick r:id="rId5"/>
              </a:rPr>
              <a:t>www.rbccm.com/rbccm/insights/ai.page</a:t>
            </a:r>
            <a:endParaRPr lang="en-US" dirty="0"/>
          </a:p>
          <a:p>
            <a:r>
              <a:rPr lang="en-US" dirty="0">
                <a:hlinkClick r:id="rId6"/>
              </a:rPr>
              <a:t>www.borealisai.com</a:t>
            </a:r>
            <a:endParaRPr lang="en-US" dirty="0"/>
          </a:p>
          <a:p>
            <a:r>
              <a:rPr lang="en-US" dirty="0">
                <a:hlinkClick r:id="rId7"/>
              </a:rPr>
              <a:t>https://kpmg.com/xx/en/home/insights/2021/03/machine-learning-applied-royal-bank-of-canada-borealis-ai.html</a:t>
            </a:r>
            <a:r>
              <a:rPr lang="en-US" dirty="0"/>
              <a:t> </a:t>
            </a:r>
          </a:p>
        </p:txBody>
      </p:sp>
      <p:sp>
        <p:nvSpPr>
          <p:cNvPr id="8" name="Footer Placeholder 7">
            <a:extLst>
              <a:ext uri="{FF2B5EF4-FFF2-40B4-BE49-F238E27FC236}">
                <a16:creationId xmlns:a16="http://schemas.microsoft.com/office/drawing/2014/main" id="{9B416018-B9FF-439D-B677-A6C1EE52C534}"/>
              </a:ext>
            </a:extLst>
          </p:cNvPr>
          <p:cNvSpPr>
            <a:spLocks noGrp="1"/>
          </p:cNvSpPr>
          <p:nvPr>
            <p:ph type="ftr" sz="quarter" idx="11"/>
          </p:nvPr>
        </p:nvSpPr>
        <p:spPr/>
        <p:txBody>
          <a:bodyPr/>
          <a:lstStyle/>
          <a:p>
            <a:r>
              <a:rPr lang="en-US" dirty="0"/>
              <a:t>RBC and Borealis AI</a:t>
            </a:r>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p:txBody>
          <a:bodyPr/>
          <a:lstStyle/>
          <a:p>
            <a:r>
              <a:rPr lang="en-US" dirty="0"/>
              <a:t>Mar 2023</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199489510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3.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669</TotalTime>
  <Words>1028</Words>
  <Application>Microsoft Office PowerPoint</Application>
  <PresentationFormat>Widescreen</PresentationFormat>
  <Paragraphs>115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ModOverlayVTI</vt:lpstr>
      <vt:lpstr>The Royal Bank of Canada and Borealis AI</vt:lpstr>
      <vt:lpstr>Agenda</vt:lpstr>
      <vt:lpstr>The RBC and what they do.</vt:lpstr>
      <vt:lpstr>How RBC is using machine learning and data science…  Borealis AI</vt:lpstr>
      <vt:lpstr>How RBC is using machine learning and data science.</vt:lpstr>
      <vt:lpstr>How using machine learning and data science has helped RBC.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Royal Bank of Canada</dc:title>
  <dc:creator>Wai Ping Kwok</dc:creator>
  <cp:lastModifiedBy>Wai Ping Kwok</cp:lastModifiedBy>
  <cp:revision>1</cp:revision>
  <dcterms:created xsi:type="dcterms:W3CDTF">2023-03-02T04:26:31Z</dcterms:created>
  <dcterms:modified xsi:type="dcterms:W3CDTF">2023-03-03T03:43:18Z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