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C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3BA2B-D62C-4E32-BBFA-6BD4E5C2811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408EA-D620-4610-9373-E63458115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9B96-3FF7-78E3-4192-E59E38DE0F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Manipulation: Dictionaries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394BD-00FD-367B-216F-E25A22F436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  <a:r>
              <a:rPr lang="en-US" dirty="0" err="1"/>
              <a:t>Gildas</a:t>
            </a:r>
            <a:r>
              <a:rPr lang="en-US" dirty="0"/>
              <a:t> </a:t>
            </a:r>
            <a:r>
              <a:rPr lang="en-US" dirty="0" err="1"/>
              <a:t>Bissielou</a:t>
            </a:r>
            <a:r>
              <a:rPr lang="en-US" dirty="0"/>
              <a:t>, Warren Lee, </a:t>
            </a:r>
            <a:r>
              <a:rPr lang="en-US" dirty="0" err="1"/>
              <a:t>Zaur</a:t>
            </a:r>
            <a:r>
              <a:rPr lang="en-US" dirty="0"/>
              <a:t> </a:t>
            </a:r>
            <a:r>
              <a:rPr lang="en-US" dirty="0" err="1"/>
              <a:t>Yusupov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3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76C33-7867-E404-E4AB-8B4BA1DD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D549-C3DA-9297-7DA5-2E8AEC923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Modify, structure, format, or sort data</a:t>
            </a:r>
          </a:p>
          <a:p>
            <a:r>
              <a:rPr lang="en-US" dirty="0"/>
              <a:t>Makes data meaningful</a:t>
            </a:r>
          </a:p>
        </p:txBody>
      </p:sp>
    </p:spTree>
    <p:extLst>
      <p:ext uri="{BB962C8B-B14F-4D97-AF65-F5344CB8AC3E}">
        <p14:creationId xmlns:p14="http://schemas.microsoft.com/office/powerpoint/2010/main" val="95821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C9730-0845-774E-2F56-E14EC3AC7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3D8A8-2881-F54B-8787-A8B20C676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Collections of (key, value) pairs</a:t>
            </a:r>
          </a:p>
          <a:p>
            <a:r>
              <a:rPr lang="en-US" dirty="0"/>
              <a:t>Keys must be unique</a:t>
            </a:r>
          </a:p>
          <a:p>
            <a:r>
              <a:rPr lang="en-US" dirty="0"/>
              <a:t>Common operations include:</a:t>
            </a:r>
          </a:p>
          <a:p>
            <a:pPr lvl="1"/>
            <a:r>
              <a:rPr lang="en-US" dirty="0"/>
              <a:t>Adding and deleting (key, value) pairs</a:t>
            </a:r>
          </a:p>
          <a:p>
            <a:pPr lvl="1"/>
            <a:r>
              <a:rPr lang="en-US" dirty="0"/>
              <a:t>Retrieving the value associated with a key</a:t>
            </a:r>
          </a:p>
          <a:p>
            <a:pPr lvl="1"/>
            <a:r>
              <a:rPr lang="en-US" dirty="0"/>
              <a:t>Re-assigning new values to existing keys</a:t>
            </a:r>
          </a:p>
        </p:txBody>
      </p:sp>
    </p:spTree>
    <p:extLst>
      <p:ext uri="{BB962C8B-B14F-4D97-AF65-F5344CB8AC3E}">
        <p14:creationId xmlns:p14="http://schemas.microsoft.com/office/powerpoint/2010/main" val="313018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AB9A5-AEAD-2F5A-77E8-35E3E5E5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In UiPath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8772B-D08D-20A3-E9C4-E4E49C48A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  <a:p>
            <a:r>
              <a:rPr lang="en-US" dirty="0"/>
              <a:t>Adding Key-Value Pairs</a:t>
            </a:r>
          </a:p>
          <a:p>
            <a:r>
              <a:rPr lang="en-US" dirty="0"/>
              <a:t>Removing Keys</a:t>
            </a:r>
          </a:p>
          <a:p>
            <a:r>
              <a:rPr lang="en-US" dirty="0"/>
              <a:t>Retrieving Data</a:t>
            </a:r>
          </a:p>
        </p:txBody>
      </p:sp>
    </p:spTree>
    <p:extLst>
      <p:ext uri="{BB962C8B-B14F-4D97-AF65-F5344CB8AC3E}">
        <p14:creationId xmlns:p14="http://schemas.microsoft.com/office/powerpoint/2010/main" val="42673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187</TotalTime>
  <Words>78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Corbel</vt:lpstr>
      <vt:lpstr>Parallax</vt:lpstr>
      <vt:lpstr>Data Manipulation: Dictionaries</vt:lpstr>
      <vt:lpstr>Data Manipulation</vt:lpstr>
      <vt:lpstr>Dictionaries</vt:lpstr>
      <vt:lpstr>Dictionaries In UiPath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Manipulation: Dictionaries</dc:title>
  <dc:creator>Warren Lee</dc:creator>
  <cp:lastModifiedBy>Warren Lee</cp:lastModifiedBy>
  <cp:revision>2</cp:revision>
  <dcterms:created xsi:type="dcterms:W3CDTF">2022-05-05T19:53:43Z</dcterms:created>
  <dcterms:modified xsi:type="dcterms:W3CDTF">2022-05-06T14:31:40Z</dcterms:modified>
</cp:coreProperties>
</file>