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52f9db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52f9db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48e851c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48e851c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48e851c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48e851c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48e851c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48e851c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48e851c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48e851c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52f9db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52f9db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52f9db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52f9db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52f9d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52f9d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52f9db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52f9db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Dataset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Kannampuzha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Walter Niederer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We wanted to list the top 10 words for each restaurant but it doesn’t reveal as much useful information as we had hoped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Common negative adjectives and useful nouns: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Price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Service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Dietary restrictions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Portions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People have a more diverse vocabulary than expected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5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Scan reviews with poor ratings for most popular words and phrases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Understand the most common reasons for complaints and low ratings against businesses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Find trends within businesses that share </a:t>
            </a: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similar</a:t>
            </a: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poor ratings and complaints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Try to filter outliers and dishonest reviews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5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7.35 GB uncompressed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.json files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usiness.json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eview.json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ser.json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heckin.json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ip.json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photo.json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10.7 GB of photos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65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286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 // string, 22 character unique review id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"review_id": "zdSx_SD6obEhz9VrW9uAWA",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 string, 22 character unique user id, maps to the user in user.json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"user_id": "Ha3iJu77CxlrFm-vQRs_8g",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 string, 22 character business id, maps to business in business.json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"business_id": "tnhfDv5Il8EaGSXZGiuQGg",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 integer, star rating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"stars": 4,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 string, date formatted YYYY-MM-DD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"date": "2016-03-09",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 string, the review itself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"text": "Great place to hang out after work: the prices are decent, and the ambience is fun. It's a bit loud, but very lively. The staff is friendly, and the food is good. They have a good selection of drinks.",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 integer, number of useful votes received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"useful": 0,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 integer, number of funny votes received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"funny": 0,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 integer, number of cool votes received</a:t>
            </a:r>
            <a:b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"cool": 0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61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Flow</a:t>
            </a:r>
            <a:endParaRPr/>
          </a:p>
        </p:txBody>
      </p:sp>
      <p:cxnSp>
        <p:nvCxnSpPr>
          <p:cNvPr id="111" name="Google Shape;111;p17"/>
          <p:cNvCxnSpPr>
            <a:stCxn id="112" idx="2"/>
          </p:cNvCxnSpPr>
          <p:nvPr/>
        </p:nvCxnSpPr>
        <p:spPr>
          <a:xfrm>
            <a:off x="1312750" y="3162625"/>
            <a:ext cx="508200" cy="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/>
          <p:nvPr/>
        </p:nvSpPr>
        <p:spPr>
          <a:xfrm rot="-5400000">
            <a:off x="-570500" y="2899975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*.json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566850" y="29023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 of reviews by business_id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724050" y="2902374"/>
            <a:ext cx="2020500" cy="525300"/>
          </a:xfrm>
          <a:prstGeom prst="roundRect">
            <a:avLst>
              <a:gd fmla="val 0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Filter by ratings &lt; 3 stars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045425" y="38977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Combine with tips.json by business_id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045425" y="17619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 count of reviews per business_id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045425" y="29023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business_id by categories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7"/>
          <p:cNvCxnSpPr>
            <a:stCxn id="116" idx="1"/>
            <a:endCxn id="114" idx="3"/>
          </p:cNvCxnSpPr>
          <p:nvPr/>
        </p:nvCxnSpPr>
        <p:spPr>
          <a:xfrm flipH="1">
            <a:off x="5744525" y="2024563"/>
            <a:ext cx="300900" cy="1140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7"/>
          <p:cNvCxnSpPr>
            <a:stCxn id="117" idx="1"/>
            <a:endCxn id="114" idx="3"/>
          </p:cNvCxnSpPr>
          <p:nvPr/>
        </p:nvCxnSpPr>
        <p:spPr>
          <a:xfrm flipH="1">
            <a:off x="5744525" y="3165013"/>
            <a:ext cx="3009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7"/>
          <p:cNvCxnSpPr>
            <a:stCxn id="113" idx="3"/>
            <a:endCxn id="114" idx="1"/>
          </p:cNvCxnSpPr>
          <p:nvPr/>
        </p:nvCxnSpPr>
        <p:spPr>
          <a:xfrm>
            <a:off x="3587350" y="3165024"/>
            <a:ext cx="13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14" idx="3"/>
            <a:endCxn id="115" idx="1"/>
          </p:cNvCxnSpPr>
          <p:nvPr/>
        </p:nvCxnSpPr>
        <p:spPr>
          <a:xfrm>
            <a:off x="5744550" y="3165024"/>
            <a:ext cx="300900" cy="995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8" y="2107988"/>
            <a:ext cx="9059025" cy="22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Statistics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Total time spent by all map tasks: 7770.375 (s)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Total time spent by all reduce tasks: 636.246 (s)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GC time elapsed: 7.680 (s)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CPU time spent: 330.710 (s)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386" y="0"/>
            <a:ext cx="34487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463" y="0"/>
            <a:ext cx="66870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376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Output before articles and connectives are removed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Counting occurences of words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Final output contains a lot of swearing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850" y="0"/>
            <a:ext cx="46521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