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59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027AF-806B-4354-8487-EA70BE65592E}" v="114" dt="2025-01-30T12:52:34.335"/>
    <p1510:client id="{B1152C5B-90DD-41F5-8DC6-61ABC359AFE2}" v="1" dt="2025-01-30T10:23:58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rkplace Ninjas Belgium" userId="833596b0-b1b6-4454-bc48-f5a582547698" providerId="ADAL" clId="{277027AF-806B-4354-8487-EA70BE65592E}"/>
    <pc:docChg chg="modSld">
      <pc:chgData name="Workplace Ninjas Belgium" userId="833596b0-b1b6-4454-bc48-f5a582547698" providerId="ADAL" clId="{277027AF-806B-4354-8487-EA70BE65592E}" dt="2025-01-30T12:52:34.335" v="183"/>
      <pc:docMkLst>
        <pc:docMk/>
      </pc:docMkLst>
      <pc:sldChg chg="addSp delSp modSp mod modAnim">
        <pc:chgData name="Workplace Ninjas Belgium" userId="833596b0-b1b6-4454-bc48-f5a582547698" providerId="ADAL" clId="{277027AF-806B-4354-8487-EA70BE65592E}" dt="2025-01-30T12:52:34.335" v="183"/>
        <pc:sldMkLst>
          <pc:docMk/>
          <pc:sldMk cId="740300079" sldId="259"/>
        </pc:sldMkLst>
        <pc:spChg chg="add mod">
          <ac:chgData name="Workplace Ninjas Belgium" userId="833596b0-b1b6-4454-bc48-f5a582547698" providerId="ADAL" clId="{277027AF-806B-4354-8487-EA70BE65592E}" dt="2025-01-30T11:59:47.534" v="150" actId="1076"/>
          <ac:spMkLst>
            <pc:docMk/>
            <pc:sldMk cId="740300079" sldId="259"/>
            <ac:spMk id="2" creationId="{50A16799-F25B-2997-284F-FE5C9D68EA9B}"/>
          </ac:spMkLst>
        </pc:spChg>
        <pc:spChg chg="add mod">
          <ac:chgData name="Workplace Ninjas Belgium" userId="833596b0-b1b6-4454-bc48-f5a582547698" providerId="ADAL" clId="{277027AF-806B-4354-8487-EA70BE65592E}" dt="2025-01-30T11:59:47.534" v="150" actId="1076"/>
          <ac:spMkLst>
            <pc:docMk/>
            <pc:sldMk cId="740300079" sldId="259"/>
            <ac:spMk id="3" creationId="{6D9BAE52-84F3-1909-8A60-BAFFB3E343F4}"/>
          </ac:spMkLst>
        </pc:spChg>
        <pc:spChg chg="add mod">
          <ac:chgData name="Workplace Ninjas Belgium" userId="833596b0-b1b6-4454-bc48-f5a582547698" providerId="ADAL" clId="{277027AF-806B-4354-8487-EA70BE65592E}" dt="2025-01-30T11:59:47.534" v="150" actId="1076"/>
          <ac:spMkLst>
            <pc:docMk/>
            <pc:sldMk cId="740300079" sldId="259"/>
            <ac:spMk id="9" creationId="{B464F926-B61D-E2CE-0966-D122F17EC798}"/>
          </ac:spMkLst>
        </pc:spChg>
        <pc:spChg chg="add mod">
          <ac:chgData name="Workplace Ninjas Belgium" userId="833596b0-b1b6-4454-bc48-f5a582547698" providerId="ADAL" clId="{277027AF-806B-4354-8487-EA70BE65592E}" dt="2025-01-30T11:59:47.534" v="150" actId="1076"/>
          <ac:spMkLst>
            <pc:docMk/>
            <pc:sldMk cId="740300079" sldId="259"/>
            <ac:spMk id="10" creationId="{F21D9721-AA65-9E68-BD7A-B18713F3ECC5}"/>
          </ac:spMkLst>
        </pc:spChg>
        <pc:spChg chg="add mod">
          <ac:chgData name="Workplace Ninjas Belgium" userId="833596b0-b1b6-4454-bc48-f5a582547698" providerId="ADAL" clId="{277027AF-806B-4354-8487-EA70BE65592E}" dt="2025-01-30T12:52:09.733" v="178" actId="1076"/>
          <ac:spMkLst>
            <pc:docMk/>
            <pc:sldMk cId="740300079" sldId="259"/>
            <ac:spMk id="11" creationId="{C2DD252F-6C17-C807-3E5C-C4E845A464A0}"/>
          </ac:spMkLst>
        </pc:spChg>
        <pc:picChg chg="add mod">
          <ac:chgData name="Workplace Ninjas Belgium" userId="833596b0-b1b6-4454-bc48-f5a582547698" providerId="ADAL" clId="{277027AF-806B-4354-8487-EA70BE65592E}" dt="2025-01-30T12:51:56.196" v="156" actId="1076"/>
          <ac:picMkLst>
            <pc:docMk/>
            <pc:sldMk cId="740300079" sldId="259"/>
            <ac:picMk id="12" creationId="{F2591682-134C-FDEE-4C20-3090A8A611C8}"/>
          </ac:picMkLst>
        </pc:picChg>
        <pc:picChg chg="add del mod">
          <ac:chgData name="Workplace Ninjas Belgium" userId="833596b0-b1b6-4454-bc48-f5a582547698" providerId="ADAL" clId="{277027AF-806B-4354-8487-EA70BE65592E}" dt="2025-01-30T11:31:34.998" v="5" actId="478"/>
          <ac:picMkLst>
            <pc:docMk/>
            <pc:sldMk cId="740300079" sldId="259"/>
            <ac:picMk id="1026" creationId="{61328522-578A-5C01-5850-078AC55811EA}"/>
          </ac:picMkLst>
        </pc:picChg>
        <pc:picChg chg="add mod">
          <ac:chgData name="Workplace Ninjas Belgium" userId="833596b0-b1b6-4454-bc48-f5a582547698" providerId="ADAL" clId="{277027AF-806B-4354-8487-EA70BE65592E}" dt="2025-01-30T11:59:47.534" v="150" actId="1076"/>
          <ac:picMkLst>
            <pc:docMk/>
            <pc:sldMk cId="740300079" sldId="259"/>
            <ac:picMk id="1028" creationId="{3666A77C-776F-8B82-0693-445BA127AC36}"/>
          </ac:picMkLst>
        </pc:picChg>
        <pc:picChg chg="add mod">
          <ac:chgData name="Workplace Ninjas Belgium" userId="833596b0-b1b6-4454-bc48-f5a582547698" providerId="ADAL" clId="{277027AF-806B-4354-8487-EA70BE65592E}" dt="2025-01-30T11:59:47.534" v="150" actId="1076"/>
          <ac:picMkLst>
            <pc:docMk/>
            <pc:sldMk cId="740300079" sldId="259"/>
            <ac:picMk id="1030" creationId="{2BA02558-9550-3358-45E0-054492A01C67}"/>
          </ac:picMkLst>
        </pc:picChg>
        <pc:picChg chg="add mod">
          <ac:chgData name="Workplace Ninjas Belgium" userId="833596b0-b1b6-4454-bc48-f5a582547698" providerId="ADAL" clId="{277027AF-806B-4354-8487-EA70BE65592E}" dt="2025-01-30T11:59:47.534" v="150" actId="1076"/>
          <ac:picMkLst>
            <pc:docMk/>
            <pc:sldMk cId="740300079" sldId="259"/>
            <ac:picMk id="1032" creationId="{5AF46ED1-643D-E083-A430-9C590EA98FD7}"/>
          </ac:picMkLst>
        </pc:picChg>
        <pc:picChg chg="add mod">
          <ac:chgData name="Workplace Ninjas Belgium" userId="833596b0-b1b6-4454-bc48-f5a582547698" providerId="ADAL" clId="{277027AF-806B-4354-8487-EA70BE65592E}" dt="2025-01-30T11:59:47.534" v="150" actId="1076"/>
          <ac:picMkLst>
            <pc:docMk/>
            <pc:sldMk cId="740300079" sldId="259"/>
            <ac:picMk id="1034" creationId="{F57F7B03-6583-1983-CEC5-F9D23EB83EE8}"/>
          </ac:picMkLst>
        </pc:picChg>
        <pc:picChg chg="add del mod">
          <ac:chgData name="Workplace Ninjas Belgium" userId="833596b0-b1b6-4454-bc48-f5a582547698" providerId="ADAL" clId="{277027AF-806B-4354-8487-EA70BE65592E}" dt="2025-01-30T12:51:51.893" v="155" actId="478"/>
          <ac:picMkLst>
            <pc:docMk/>
            <pc:sldMk cId="740300079" sldId="259"/>
            <ac:picMk id="1036" creationId="{9F965A7A-695C-B14E-34EF-7852DC91DF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0549-012B-4A44-BF13-3804BE53E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472E0-C1B3-B0FC-9F26-78F2F5DF0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6812-E42F-A52D-5B41-EEEEEB0F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D98-B9C3-4F96-A2BB-4265285800F3}" type="datetimeFigureOut">
              <a:rPr lang="en-BE" smtClean="0"/>
              <a:t>30/01/2025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CC9C1-D288-9916-1801-4AB6E50F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FAC6-A20D-C26A-D523-513EC103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5FF-07E3-499F-92EA-9C9A487194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846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7D8F-1423-8B94-69C0-A33DCA5D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F61FF-4621-168F-1BD0-4074C4D0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41931-9A80-6EAC-EBE7-8B26EC57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D98-B9C3-4F96-A2BB-4265285800F3}" type="datetimeFigureOut">
              <a:rPr lang="en-BE" smtClean="0"/>
              <a:t>30/01/2025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9651-B502-ED40-E02D-E1E73499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DA98-76A2-383A-0C90-E87C7FAB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5FF-07E3-499F-92EA-9C9A487194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822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A9189-CCB4-ACC3-D259-A1569EB8F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AC6E9-CBA7-2DB7-2645-AE483663F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2E9C-9369-7FE7-244B-CBD7CC9A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D98-B9C3-4F96-A2BB-4265285800F3}" type="datetimeFigureOut">
              <a:rPr lang="en-BE" smtClean="0"/>
              <a:t>30/01/2025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1D78-C952-D385-60AC-70E002BC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F0487-9D25-AE89-99D8-64A7A681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5FF-07E3-499F-92EA-9C9A487194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667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DB8B-31E1-BE6C-5E33-953F6903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8C83-6F8C-7D6B-C50A-BA687CC4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96E4-7785-4FD2-76E1-13509ACD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D98-B9C3-4F96-A2BB-4265285800F3}" type="datetimeFigureOut">
              <a:rPr lang="en-BE" smtClean="0"/>
              <a:t>30/01/2025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8F0E6-FCC9-D913-59F4-98232600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E8EC2-452A-D12C-D54B-25965B26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5FF-07E3-499F-92EA-9C9A487194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5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CB19-9167-5FC8-9204-ECB56303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51AF1-217F-E6D6-A332-C901AAC3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53AD-FEA4-7C69-8F0D-FC580289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D98-B9C3-4F96-A2BB-4265285800F3}" type="datetimeFigureOut">
              <a:rPr lang="en-BE" smtClean="0"/>
              <a:t>30/01/2025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D394-7FE7-E151-9B2F-23D3014A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16B6-AC5E-60CA-4AC9-AAC9A3BA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5FF-07E3-499F-92EA-9C9A487194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266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F4C8-C808-CDF3-C444-48E6EFE9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1A1C-2753-304B-C704-AE2CBF841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A7A3-3947-6287-6F8C-12AC011ED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541F-BAD6-96D9-771B-E1D5831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D98-B9C3-4F96-A2BB-4265285800F3}" type="datetimeFigureOut">
              <a:rPr lang="en-BE" smtClean="0"/>
              <a:t>30/01/2025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34BAD-90BE-FEF5-A5EE-4F3C4753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2F11-362E-767F-A522-0537C88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5FF-07E3-499F-92EA-9C9A487194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94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F301-306E-D4DD-5D15-D9E12892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E133-3039-B257-444D-65AF06E33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1EAA9-51D4-5F2F-B4D5-40214F2A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DF36C-1CA5-568A-A0D2-3E82C6F12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BD858-2C5A-12B4-F01C-657161CFD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CA42D-C2C2-2964-1C74-1561C50E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D98-B9C3-4F96-A2BB-4265285800F3}" type="datetimeFigureOut">
              <a:rPr lang="en-BE" smtClean="0"/>
              <a:t>30/01/2025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F14A5-2598-63CC-51E3-9DCB29A6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8F158-63EA-DF4F-A9A6-FA4F6735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5FF-07E3-499F-92EA-9C9A487194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855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CD49-FE2D-9219-364D-295CBEFA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B8780-4DA3-B49A-D6DE-11DF3A59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D98-B9C3-4F96-A2BB-4265285800F3}" type="datetimeFigureOut">
              <a:rPr lang="en-BE" smtClean="0"/>
              <a:t>30/01/2025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61CBE-B71F-91C3-B01F-FA24F5CD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CF330-E5B7-BBC0-34D8-629E87EA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5FF-07E3-499F-92EA-9C9A487194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99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E5D9B-DB3A-CA13-382A-BE431E8B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D98-B9C3-4F96-A2BB-4265285800F3}" type="datetimeFigureOut">
              <a:rPr lang="en-BE" smtClean="0"/>
              <a:t>30/01/2025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907EF-8AFC-D686-5BD6-568BDE78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3B5EF-F698-A7AA-DF87-8BBA149C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5FF-07E3-499F-92EA-9C9A487194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246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0F17-B4A8-7A03-0C8A-463B6FC5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A942-F82D-4768-D6B2-6307932B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FD0E0-F24C-AC41-CC01-0D06C2AE3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C2EF8-9EF0-08E4-9454-7E559EF1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D98-B9C3-4F96-A2BB-4265285800F3}" type="datetimeFigureOut">
              <a:rPr lang="en-BE" smtClean="0"/>
              <a:t>30/01/2025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7B59-7D64-F157-9FD6-202A8309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A3A1-C316-1114-C417-B9489B32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5FF-07E3-499F-92EA-9C9A487194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745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C05E-2640-1D57-A666-43EE3C8F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8FE5F-BBD7-CD0D-9DEE-FD1895CBA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4A91-DD7A-388F-8B6A-2AAB5A21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5C978-B894-CC3C-ED27-9B161868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D98-B9C3-4F96-A2BB-4265285800F3}" type="datetimeFigureOut">
              <a:rPr lang="en-BE" smtClean="0"/>
              <a:t>30/01/2025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7A592-3924-E16A-A884-EF7D629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55AFE-948D-8EDA-0A2B-07915A1D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5FF-07E3-499F-92EA-9C9A487194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90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10841-3084-50F3-3097-F75FDC23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06222-897C-8041-65F1-13FD0B55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340BC-0584-6380-0D31-5229BE1D9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B4D98-B9C3-4F96-A2BB-4265285800F3}" type="datetimeFigureOut">
              <a:rPr lang="en-BE" smtClean="0"/>
              <a:t>30/01/2025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0C8EA-E8A2-1507-472F-ED7D6B771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3849-C27A-C79C-DF31-41DB0B3D0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385FF-07E3-499F-92EA-9C9A487194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481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orms.microsoft.com/e/2MMjWayLX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221F-2D97-F2E7-D9A7-AE17D0679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8744" y="1660636"/>
            <a:ext cx="6863255" cy="254365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boto Black" panose="02000000000000000000" pitchFamily="2" charset="0"/>
                <a:ea typeface="Roboto Black" panose="02000000000000000000" pitchFamily="2" charset="0"/>
              </a:rPr>
              <a:t>Welcome at the </a:t>
            </a:r>
            <a:br>
              <a:rPr lang="en-US" sz="4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4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Workplace Ninja </a:t>
            </a:r>
            <a:br>
              <a:rPr lang="en-US" sz="4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4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Group Belgium</a:t>
            </a:r>
            <a:br>
              <a:rPr lang="en-US" sz="4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4000" dirty="0">
                <a:latin typeface="Roboto Black" panose="02000000000000000000" pitchFamily="2" charset="0"/>
                <a:ea typeface="Roboto Black" panose="02000000000000000000" pitchFamily="2" charset="0"/>
              </a:rPr>
              <a:t>Meetup #1</a:t>
            </a:r>
            <a:endParaRPr lang="en-BE" sz="4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8A43F3-33D4-4B12-B7F7-F158446F9268}"/>
              </a:ext>
            </a:extLst>
          </p:cNvPr>
          <p:cNvGrpSpPr/>
          <p:nvPr/>
        </p:nvGrpSpPr>
        <p:grpSpPr>
          <a:xfrm>
            <a:off x="-1" y="6783296"/>
            <a:ext cx="12192001" cy="94443"/>
            <a:chOff x="-2" y="6777625"/>
            <a:chExt cx="12192001" cy="944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9ACCCA-798D-6A35-CB39-C9BF1B3C3EC7}"/>
                </a:ext>
              </a:extLst>
            </p:cNvPr>
            <p:cNvSpPr/>
            <p:nvPr/>
          </p:nvSpPr>
          <p:spPr>
            <a:xfrm>
              <a:off x="-2" y="6777625"/>
              <a:ext cx="3048000" cy="94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34E830-7C67-88E0-6E08-D1C33866E2D9}"/>
                </a:ext>
              </a:extLst>
            </p:cNvPr>
            <p:cNvSpPr/>
            <p:nvPr/>
          </p:nvSpPr>
          <p:spPr>
            <a:xfrm>
              <a:off x="3047998" y="6777625"/>
              <a:ext cx="3048000" cy="94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667926-7B22-A353-2B4F-209F257B70E3}"/>
                </a:ext>
              </a:extLst>
            </p:cNvPr>
            <p:cNvSpPr/>
            <p:nvPr/>
          </p:nvSpPr>
          <p:spPr>
            <a:xfrm>
              <a:off x="6095999" y="6777625"/>
              <a:ext cx="3048000" cy="944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ACDF2C-CD2A-0510-4FAD-B78E9CC3DD25}"/>
                </a:ext>
              </a:extLst>
            </p:cNvPr>
            <p:cNvSpPr/>
            <p:nvPr/>
          </p:nvSpPr>
          <p:spPr>
            <a:xfrm>
              <a:off x="9143999" y="6777625"/>
              <a:ext cx="3048000" cy="944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</a:endParaRPr>
            </a:p>
          </p:txBody>
        </p:sp>
      </p:grpSp>
      <p:pic>
        <p:nvPicPr>
          <p:cNvPr id="10" name="Picture 9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E8580904-8652-6AB0-A29F-FAA5C7CCC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3" y="295547"/>
            <a:ext cx="3075289" cy="102237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BC8964A-6827-F297-AC17-3812746949EC}"/>
              </a:ext>
            </a:extLst>
          </p:cNvPr>
          <p:cNvGrpSpPr/>
          <p:nvPr/>
        </p:nvGrpSpPr>
        <p:grpSpPr>
          <a:xfrm>
            <a:off x="0" y="-19739"/>
            <a:ext cx="12192001" cy="94443"/>
            <a:chOff x="-2" y="6777625"/>
            <a:chExt cx="12192001" cy="9444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281730-5F27-C1D6-DE07-A4DB73DB3A12}"/>
                </a:ext>
              </a:extLst>
            </p:cNvPr>
            <p:cNvSpPr/>
            <p:nvPr/>
          </p:nvSpPr>
          <p:spPr>
            <a:xfrm>
              <a:off x="-2" y="6777625"/>
              <a:ext cx="3048000" cy="94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359E03-FBA3-1AB9-E60E-D389600D239D}"/>
                </a:ext>
              </a:extLst>
            </p:cNvPr>
            <p:cNvSpPr/>
            <p:nvPr/>
          </p:nvSpPr>
          <p:spPr>
            <a:xfrm>
              <a:off x="3047998" y="6777625"/>
              <a:ext cx="3048000" cy="94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00D38A-F7FF-D031-7791-4713B2AF5397}"/>
                </a:ext>
              </a:extLst>
            </p:cNvPr>
            <p:cNvSpPr/>
            <p:nvPr/>
          </p:nvSpPr>
          <p:spPr>
            <a:xfrm>
              <a:off x="6095999" y="6777625"/>
              <a:ext cx="3048000" cy="944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C2FE8C-CC46-C72E-A227-BDC0AC538C14}"/>
                </a:ext>
              </a:extLst>
            </p:cNvPr>
            <p:cNvSpPr/>
            <p:nvPr/>
          </p:nvSpPr>
          <p:spPr>
            <a:xfrm>
              <a:off x="9143999" y="6777625"/>
              <a:ext cx="3048000" cy="944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4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2229820-F38E-85A6-09A7-D9E19716F487}"/>
              </a:ext>
            </a:extLst>
          </p:cNvPr>
          <p:cNvGrpSpPr/>
          <p:nvPr/>
        </p:nvGrpSpPr>
        <p:grpSpPr>
          <a:xfrm>
            <a:off x="-1" y="6783296"/>
            <a:ext cx="12192001" cy="94443"/>
            <a:chOff x="-2" y="6777625"/>
            <a:chExt cx="12192001" cy="944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EE77DE-5EF3-EC73-C915-4FD64564F625}"/>
                </a:ext>
              </a:extLst>
            </p:cNvPr>
            <p:cNvSpPr/>
            <p:nvPr/>
          </p:nvSpPr>
          <p:spPr>
            <a:xfrm>
              <a:off x="-2" y="6777625"/>
              <a:ext cx="3048000" cy="94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8DC2F2-1202-A9F5-9FD4-B63F4E52E03F}"/>
                </a:ext>
              </a:extLst>
            </p:cNvPr>
            <p:cNvSpPr/>
            <p:nvPr/>
          </p:nvSpPr>
          <p:spPr>
            <a:xfrm>
              <a:off x="3047998" y="6777625"/>
              <a:ext cx="3048000" cy="94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5EB0E7-1B43-CA1A-BCF2-60353E367DA4}"/>
                </a:ext>
              </a:extLst>
            </p:cNvPr>
            <p:cNvSpPr/>
            <p:nvPr/>
          </p:nvSpPr>
          <p:spPr>
            <a:xfrm>
              <a:off x="6095999" y="6777625"/>
              <a:ext cx="3048000" cy="944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E33097-8FE2-90A4-3B65-61B4D0DB82DC}"/>
                </a:ext>
              </a:extLst>
            </p:cNvPr>
            <p:cNvSpPr/>
            <p:nvPr/>
          </p:nvSpPr>
          <p:spPr>
            <a:xfrm>
              <a:off x="9143999" y="6777625"/>
              <a:ext cx="3048000" cy="944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</a:endParaRPr>
            </a:p>
          </p:txBody>
        </p:sp>
      </p:grpSp>
      <p:sp>
        <p:nvSpPr>
          <p:cNvPr id="9" name="Rounded Rectangle 48">
            <a:extLst>
              <a:ext uri="{FF2B5EF4-FFF2-40B4-BE49-F238E27FC236}">
                <a16:creationId xmlns:a16="http://schemas.microsoft.com/office/drawing/2014/main" id="{81AF8B2B-1F26-D82E-3B54-EA96C10DA210}"/>
              </a:ext>
            </a:extLst>
          </p:cNvPr>
          <p:cNvSpPr/>
          <p:nvPr/>
        </p:nvSpPr>
        <p:spPr>
          <a:xfrm>
            <a:off x="2119086" y="959488"/>
            <a:ext cx="10072914" cy="7523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pic>
        <p:nvPicPr>
          <p:cNvPr id="11" name="Picture 10" descr="A cartoon of a ninja&#10;&#10;AI-generated content may be incorrect.">
            <a:extLst>
              <a:ext uri="{FF2B5EF4-FFF2-40B4-BE49-F238E27FC236}">
                <a16:creationId xmlns:a16="http://schemas.microsoft.com/office/drawing/2014/main" id="{E983B8FF-CF58-2FBC-2D14-4FFD11244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6" y="170000"/>
            <a:ext cx="1229623" cy="1203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D69351-B5E0-5958-A6A1-797F2E072871}"/>
              </a:ext>
            </a:extLst>
          </p:cNvPr>
          <p:cNvSpPr txBox="1"/>
          <p:nvPr/>
        </p:nvSpPr>
        <p:spPr>
          <a:xfrm>
            <a:off x="2102069" y="141020"/>
            <a:ext cx="100899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Roboto Medium" panose="02000000000000000000" pitchFamily="2" charset="0"/>
                <a:ea typeface="Roboto Medium" panose="02000000000000000000" pitchFamily="2" charset="0"/>
              </a:rPr>
              <a:t>THANK YOU TO OUR SPONSOR</a:t>
            </a:r>
            <a:endParaRPr lang="en-BE" sz="35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026" name="Picture 2" descr="Wij beheren je cloudomgeving | Arxus">
            <a:extLst>
              <a:ext uri="{FF2B5EF4-FFF2-40B4-BE49-F238E27FC236}">
                <a16:creationId xmlns:a16="http://schemas.microsoft.com/office/drawing/2014/main" id="{8A079FA1-E219-AEF3-C1F7-423C5080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37" y="2345815"/>
            <a:ext cx="6831724" cy="23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4968CE-BE4D-72AA-56DB-79DAB9994C45}"/>
              </a:ext>
            </a:extLst>
          </p:cNvPr>
          <p:cNvSpPr txBox="1"/>
          <p:nvPr/>
        </p:nvSpPr>
        <p:spPr>
          <a:xfrm>
            <a:off x="7956331" y="6383186"/>
            <a:ext cx="423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www.wpninjas.be #WPNinjasBE</a:t>
            </a:r>
            <a:endParaRPr lang="en-BE" sz="2000" dirty="0">
              <a:solidFill>
                <a:schemeClr val="accent6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E1A56-EA47-5DCE-1BCA-E6F2B032E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E03676-3716-A365-D917-C0380454EFE6}"/>
              </a:ext>
            </a:extLst>
          </p:cNvPr>
          <p:cNvGrpSpPr/>
          <p:nvPr/>
        </p:nvGrpSpPr>
        <p:grpSpPr>
          <a:xfrm>
            <a:off x="-1" y="6783296"/>
            <a:ext cx="12192001" cy="94443"/>
            <a:chOff x="-2" y="6777625"/>
            <a:chExt cx="12192001" cy="944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1C84AA-FDAB-D201-3BE9-E4A4EC50F68C}"/>
                </a:ext>
              </a:extLst>
            </p:cNvPr>
            <p:cNvSpPr/>
            <p:nvPr/>
          </p:nvSpPr>
          <p:spPr>
            <a:xfrm>
              <a:off x="-2" y="6777625"/>
              <a:ext cx="3048000" cy="94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73F7F0-ECDD-17E5-DB06-DFD4F4CE786F}"/>
                </a:ext>
              </a:extLst>
            </p:cNvPr>
            <p:cNvSpPr/>
            <p:nvPr/>
          </p:nvSpPr>
          <p:spPr>
            <a:xfrm>
              <a:off x="3047998" y="6777625"/>
              <a:ext cx="3048000" cy="94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0C0924-DA96-9995-7247-D12754F11BA5}"/>
                </a:ext>
              </a:extLst>
            </p:cNvPr>
            <p:cNvSpPr/>
            <p:nvPr/>
          </p:nvSpPr>
          <p:spPr>
            <a:xfrm>
              <a:off x="6095999" y="6777625"/>
              <a:ext cx="3048000" cy="944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0591A9-44D6-47CA-4822-693C6D165142}"/>
                </a:ext>
              </a:extLst>
            </p:cNvPr>
            <p:cNvSpPr/>
            <p:nvPr/>
          </p:nvSpPr>
          <p:spPr>
            <a:xfrm>
              <a:off x="9143999" y="6777625"/>
              <a:ext cx="3048000" cy="944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BD763DF-8275-0E51-1ACF-DF5634D2441F}"/>
              </a:ext>
            </a:extLst>
          </p:cNvPr>
          <p:cNvSpPr txBox="1"/>
          <p:nvPr/>
        </p:nvSpPr>
        <p:spPr>
          <a:xfrm>
            <a:off x="7956331" y="6383186"/>
            <a:ext cx="423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www.wpninjas.be #WPNinjasBE</a:t>
            </a:r>
            <a:endParaRPr lang="en-BE" sz="2000" dirty="0">
              <a:solidFill>
                <a:schemeClr val="accent6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Rounded Rectangle 48">
            <a:extLst>
              <a:ext uri="{FF2B5EF4-FFF2-40B4-BE49-F238E27FC236}">
                <a16:creationId xmlns:a16="http://schemas.microsoft.com/office/drawing/2014/main" id="{A0B68187-D42E-0A00-6C75-8AB6A33B108D}"/>
              </a:ext>
            </a:extLst>
          </p:cNvPr>
          <p:cNvSpPr/>
          <p:nvPr/>
        </p:nvSpPr>
        <p:spPr>
          <a:xfrm>
            <a:off x="2119086" y="959488"/>
            <a:ext cx="10072914" cy="7523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pic>
        <p:nvPicPr>
          <p:cNvPr id="34" name="Picture 33" descr="A cartoon of a ninja&#10;&#10;AI-generated content may be incorrect.">
            <a:extLst>
              <a:ext uri="{FF2B5EF4-FFF2-40B4-BE49-F238E27FC236}">
                <a16:creationId xmlns:a16="http://schemas.microsoft.com/office/drawing/2014/main" id="{E951705D-0D7F-6BCB-D14E-0F1FC23A6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6" y="170000"/>
            <a:ext cx="1229623" cy="12039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1AE2BEA-579C-09B5-5F9E-C1F28C791B53}"/>
              </a:ext>
            </a:extLst>
          </p:cNvPr>
          <p:cNvSpPr txBox="1"/>
          <p:nvPr/>
        </p:nvSpPr>
        <p:spPr>
          <a:xfrm>
            <a:off x="2102069" y="141020"/>
            <a:ext cx="100899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Roboto Medium" panose="02000000000000000000" pitchFamily="2" charset="0"/>
                <a:ea typeface="Roboto Medium" panose="02000000000000000000" pitchFamily="2" charset="0"/>
              </a:rPr>
              <a:t>AGENDA</a:t>
            </a:r>
            <a:endParaRPr lang="en-BE" sz="35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870B1-77EF-6235-7E0B-489A14E58CBC}"/>
              </a:ext>
            </a:extLst>
          </p:cNvPr>
          <p:cNvGrpSpPr/>
          <p:nvPr/>
        </p:nvGrpSpPr>
        <p:grpSpPr>
          <a:xfrm>
            <a:off x="5380469" y="1302090"/>
            <a:ext cx="293093" cy="4695210"/>
            <a:chOff x="4419927" y="1640630"/>
            <a:chExt cx="221209" cy="360401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C4A9353-926D-6BCE-D0E1-0D30979CB7F0}"/>
                </a:ext>
              </a:extLst>
            </p:cNvPr>
            <p:cNvCxnSpPr>
              <a:endCxn id="13" idx="4"/>
            </p:cNvCxnSpPr>
            <p:nvPr/>
          </p:nvCxnSpPr>
          <p:spPr>
            <a:xfrm>
              <a:off x="4530532" y="1686886"/>
              <a:ext cx="0" cy="355775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8B617-CBD4-5BC9-C708-8B88292FA361}"/>
                </a:ext>
              </a:extLst>
            </p:cNvPr>
            <p:cNvSpPr/>
            <p:nvPr/>
          </p:nvSpPr>
          <p:spPr>
            <a:xfrm>
              <a:off x="4419927" y="1640630"/>
              <a:ext cx="221209" cy="22120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5C84"/>
                </a:solidFill>
                <a:latin typeface="Calibr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4E0E0B-CA0F-BBFE-6CE8-52481AAA2CC7}"/>
                </a:ext>
              </a:extLst>
            </p:cNvPr>
            <p:cNvSpPr/>
            <p:nvPr/>
          </p:nvSpPr>
          <p:spPr>
            <a:xfrm>
              <a:off x="4419927" y="2486331"/>
              <a:ext cx="221209" cy="22120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5C84"/>
                </a:solidFill>
                <a:latin typeface="Calibri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E6D5DA-9FDA-12EC-97F6-63629ECF19DF}"/>
                </a:ext>
              </a:extLst>
            </p:cNvPr>
            <p:cNvSpPr/>
            <p:nvPr/>
          </p:nvSpPr>
          <p:spPr>
            <a:xfrm>
              <a:off x="4419927" y="3332032"/>
              <a:ext cx="221209" cy="22120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5C84"/>
                </a:solidFill>
                <a:latin typeface="Calibri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2D8C8F-36DB-FB6D-FE73-D30FC92E8F22}"/>
                </a:ext>
              </a:extLst>
            </p:cNvPr>
            <p:cNvSpPr/>
            <p:nvPr/>
          </p:nvSpPr>
          <p:spPr>
            <a:xfrm>
              <a:off x="4419927" y="4177733"/>
              <a:ext cx="221209" cy="22120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5C84"/>
                </a:solidFill>
                <a:latin typeface="Calibri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0062FE-592A-498D-B96D-CA928F0AAB53}"/>
                </a:ext>
              </a:extLst>
            </p:cNvPr>
            <p:cNvSpPr/>
            <p:nvPr/>
          </p:nvSpPr>
          <p:spPr>
            <a:xfrm>
              <a:off x="4419927" y="5023435"/>
              <a:ext cx="221209" cy="22120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5C84"/>
                </a:solidFill>
                <a:latin typeface="Calibri" pitchFamily="34" charset="0"/>
              </a:endParaRPr>
            </a:p>
          </p:txBody>
        </p:sp>
      </p:grp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CBD8D58-F705-C2B1-F55A-396EB8CA82C2}"/>
              </a:ext>
            </a:extLst>
          </p:cNvPr>
          <p:cNvSpPr txBox="1">
            <a:spLocks/>
          </p:cNvSpPr>
          <p:nvPr/>
        </p:nvSpPr>
        <p:spPr>
          <a:xfrm>
            <a:off x="5818703" y="1253384"/>
            <a:ext cx="4094554" cy="384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18:30 – 19:00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B7EB8FC-24F6-20A4-FAC6-5AA57B82449F}"/>
              </a:ext>
            </a:extLst>
          </p:cNvPr>
          <p:cNvSpPr txBox="1">
            <a:spLocks/>
          </p:cNvSpPr>
          <p:nvPr/>
        </p:nvSpPr>
        <p:spPr>
          <a:xfrm>
            <a:off x="5819775" y="1647081"/>
            <a:ext cx="4105275" cy="30666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Welcome by the Workplace Ninja User Group Belgium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A6BC9B9E-C24C-922E-0EEA-7D09ADE6935B}"/>
              </a:ext>
            </a:extLst>
          </p:cNvPr>
          <p:cNvSpPr txBox="1">
            <a:spLocks/>
          </p:cNvSpPr>
          <p:nvPr/>
        </p:nvSpPr>
        <p:spPr>
          <a:xfrm>
            <a:off x="5818703" y="2358284"/>
            <a:ext cx="4094554" cy="384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19:00 – 19:45 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C9699461-BB47-4459-AD00-4E7F98F55422}"/>
              </a:ext>
            </a:extLst>
          </p:cNvPr>
          <p:cNvSpPr txBox="1">
            <a:spLocks/>
          </p:cNvSpPr>
          <p:nvPr/>
        </p:nvSpPr>
        <p:spPr>
          <a:xfrm>
            <a:off x="5819775" y="2751980"/>
            <a:ext cx="4105275" cy="6949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Proactive Device Management Unleashed: Intune Advanced Analytics and Microsoft Security Copilot in Action</a:t>
            </a:r>
            <a:r>
              <a:rPr lang="en-US" dirty="0"/>
              <a:t> by </a:t>
            </a:r>
            <a:r>
              <a:rPr lang="en-US" i="1" dirty="0"/>
              <a:t>Maxime Guillemin </a:t>
            </a:r>
            <a:r>
              <a:rPr lang="en-US" dirty="0"/>
              <a:t>and </a:t>
            </a:r>
            <a:r>
              <a:rPr lang="en-US" i="1" dirty="0" err="1"/>
              <a:t>Joery</a:t>
            </a:r>
            <a:r>
              <a:rPr lang="en-US" i="1" dirty="0"/>
              <a:t> Van den Bosch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ACF16DD3-CD99-5F43-7D87-51A64321B574}"/>
              </a:ext>
            </a:extLst>
          </p:cNvPr>
          <p:cNvSpPr txBox="1">
            <a:spLocks/>
          </p:cNvSpPr>
          <p:nvPr/>
        </p:nvSpPr>
        <p:spPr>
          <a:xfrm>
            <a:off x="5818703" y="3472709"/>
            <a:ext cx="4094554" cy="384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19:45 – 20:15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E7758F4F-4C6B-57ED-63EB-1DF3454E42A6}"/>
              </a:ext>
            </a:extLst>
          </p:cNvPr>
          <p:cNvSpPr txBox="1">
            <a:spLocks/>
          </p:cNvSpPr>
          <p:nvPr/>
        </p:nvSpPr>
        <p:spPr>
          <a:xfrm>
            <a:off x="5819775" y="3866406"/>
            <a:ext cx="4105275" cy="306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D1ABE1D-C412-D2FD-1D8C-426AC34F494E}"/>
              </a:ext>
            </a:extLst>
          </p:cNvPr>
          <p:cNvSpPr txBox="1">
            <a:spLocks/>
          </p:cNvSpPr>
          <p:nvPr/>
        </p:nvSpPr>
        <p:spPr>
          <a:xfrm>
            <a:off x="5818703" y="4568084"/>
            <a:ext cx="4094554" cy="384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20:15 – 21:00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E32F9DF0-3140-FBD2-3993-E73C107786C8}"/>
              </a:ext>
            </a:extLst>
          </p:cNvPr>
          <p:cNvSpPr txBox="1">
            <a:spLocks/>
          </p:cNvSpPr>
          <p:nvPr/>
        </p:nvSpPr>
        <p:spPr>
          <a:xfrm>
            <a:off x="5819775" y="4961781"/>
            <a:ext cx="4105275" cy="6397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Managing your Mac in the Enterprise - Intune's Magic Potion </a:t>
            </a:r>
            <a:r>
              <a:rPr lang="en-US" dirty="0"/>
              <a:t>by </a:t>
            </a:r>
            <a:r>
              <a:rPr lang="en-US" i="1" dirty="0"/>
              <a:t>Kenny </a:t>
            </a:r>
            <a:r>
              <a:rPr lang="en-US" i="1" dirty="0" err="1"/>
              <a:t>Buntinx</a:t>
            </a:r>
            <a:endParaRPr lang="en-US" i="1" dirty="0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F3B85035-5609-D265-6B2F-6C5E9118BD17}"/>
              </a:ext>
            </a:extLst>
          </p:cNvPr>
          <p:cNvSpPr txBox="1">
            <a:spLocks/>
          </p:cNvSpPr>
          <p:nvPr/>
        </p:nvSpPr>
        <p:spPr>
          <a:xfrm>
            <a:off x="5818703" y="5663459"/>
            <a:ext cx="4094554" cy="384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21:00 – 22:00</a:t>
            </a: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A01B6C8D-E899-BCE1-EC87-D2F17F3B0038}"/>
              </a:ext>
            </a:extLst>
          </p:cNvPr>
          <p:cNvSpPr txBox="1">
            <a:spLocks/>
          </p:cNvSpPr>
          <p:nvPr/>
        </p:nvSpPr>
        <p:spPr>
          <a:xfrm>
            <a:off x="5819775" y="6057156"/>
            <a:ext cx="4105275" cy="306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Closing Drinks &amp; Networking</a:t>
            </a:r>
          </a:p>
        </p:txBody>
      </p:sp>
    </p:spTree>
    <p:extLst>
      <p:ext uri="{BB962C8B-B14F-4D97-AF65-F5344CB8AC3E}">
        <p14:creationId xmlns:p14="http://schemas.microsoft.com/office/powerpoint/2010/main" val="158448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134CE0-4AB4-E21F-1099-BADCB4EC4A65}"/>
              </a:ext>
            </a:extLst>
          </p:cNvPr>
          <p:cNvGrpSpPr/>
          <p:nvPr/>
        </p:nvGrpSpPr>
        <p:grpSpPr>
          <a:xfrm>
            <a:off x="-1" y="6783296"/>
            <a:ext cx="12192001" cy="94443"/>
            <a:chOff x="-2" y="6777625"/>
            <a:chExt cx="12192001" cy="944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DFB351-E94C-2D56-3946-5275E220CBCF}"/>
                </a:ext>
              </a:extLst>
            </p:cNvPr>
            <p:cNvSpPr/>
            <p:nvPr/>
          </p:nvSpPr>
          <p:spPr>
            <a:xfrm>
              <a:off x="-2" y="6777625"/>
              <a:ext cx="3048000" cy="94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7BF590-959C-C61E-E2D6-DE0A21B92DF6}"/>
                </a:ext>
              </a:extLst>
            </p:cNvPr>
            <p:cNvSpPr/>
            <p:nvPr/>
          </p:nvSpPr>
          <p:spPr>
            <a:xfrm>
              <a:off x="3047998" y="6777625"/>
              <a:ext cx="3048000" cy="94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EBF972-0BDB-5A6D-73D0-D8A547D2CC18}"/>
                </a:ext>
              </a:extLst>
            </p:cNvPr>
            <p:cNvSpPr/>
            <p:nvPr/>
          </p:nvSpPr>
          <p:spPr>
            <a:xfrm>
              <a:off x="6095999" y="6777625"/>
              <a:ext cx="3048000" cy="944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98CA80-11D0-E713-9C2E-C25B8AE49F27}"/>
                </a:ext>
              </a:extLst>
            </p:cNvPr>
            <p:cNvSpPr/>
            <p:nvPr/>
          </p:nvSpPr>
          <p:spPr>
            <a:xfrm>
              <a:off x="9143999" y="6777625"/>
              <a:ext cx="3048000" cy="944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7BF5BD-D406-7354-92F8-CD7ACDB4BEF9}"/>
              </a:ext>
            </a:extLst>
          </p:cNvPr>
          <p:cNvSpPr txBox="1"/>
          <p:nvPr/>
        </p:nvSpPr>
        <p:spPr>
          <a:xfrm>
            <a:off x="7956331" y="6383186"/>
            <a:ext cx="423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www.wpninjas.be #WPNinjasBE</a:t>
            </a:r>
            <a:endParaRPr lang="en-BE" sz="2000" dirty="0">
              <a:solidFill>
                <a:schemeClr val="accent6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Rounded Rectangle 48">
            <a:extLst>
              <a:ext uri="{FF2B5EF4-FFF2-40B4-BE49-F238E27FC236}">
                <a16:creationId xmlns:a16="http://schemas.microsoft.com/office/drawing/2014/main" id="{B26F1F72-ABFC-7019-F44E-C8C9F59F633A}"/>
              </a:ext>
            </a:extLst>
          </p:cNvPr>
          <p:cNvSpPr/>
          <p:nvPr/>
        </p:nvSpPr>
        <p:spPr>
          <a:xfrm>
            <a:off x="2119086" y="959488"/>
            <a:ext cx="10072914" cy="7523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pic>
        <p:nvPicPr>
          <p:cNvPr id="34" name="Picture 33" descr="A cartoon of a ninja&#10;&#10;AI-generated content may be incorrect.">
            <a:extLst>
              <a:ext uri="{FF2B5EF4-FFF2-40B4-BE49-F238E27FC236}">
                <a16:creationId xmlns:a16="http://schemas.microsoft.com/office/drawing/2014/main" id="{67F679EE-F7D4-697C-E694-C52EA25C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6" y="170000"/>
            <a:ext cx="1229623" cy="12039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9926A04-C0EC-82AE-BE96-885EBBFA48BA}"/>
              </a:ext>
            </a:extLst>
          </p:cNvPr>
          <p:cNvSpPr txBox="1"/>
          <p:nvPr/>
        </p:nvSpPr>
        <p:spPr>
          <a:xfrm>
            <a:off x="2102069" y="141020"/>
            <a:ext cx="100899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Roboto Medium" panose="02000000000000000000" pitchFamily="2" charset="0"/>
                <a:ea typeface="Roboto Medium" panose="02000000000000000000" pitchFamily="2" charset="0"/>
              </a:rPr>
              <a:t>MEET THE NINJAS</a:t>
            </a:r>
            <a:endParaRPr lang="en-BE" sz="35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8E14C15-11AE-0A81-2EC8-ADE333859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273335"/>
              </p:ext>
            </p:extLst>
          </p:nvPr>
        </p:nvGraphicFramePr>
        <p:xfrm>
          <a:off x="1621587" y="1434831"/>
          <a:ext cx="8948823" cy="477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170977" imgH="10226223" progId="">
                  <p:embed/>
                </p:oleObj>
              </mc:Choice>
              <mc:Fallback>
                <p:oleObj r:id="rId3" imgW="19170977" imgH="10226223" progId="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8E14C15-11AE-0A81-2EC8-ADE3338592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1587" y="1434831"/>
                        <a:ext cx="8948823" cy="4773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12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CBDD1-1110-3B6C-6E3E-04A7EF766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09A0B7-121C-F40C-8313-0E2501DC204C}"/>
              </a:ext>
            </a:extLst>
          </p:cNvPr>
          <p:cNvGrpSpPr/>
          <p:nvPr/>
        </p:nvGrpSpPr>
        <p:grpSpPr>
          <a:xfrm>
            <a:off x="-1" y="6783296"/>
            <a:ext cx="12192001" cy="94443"/>
            <a:chOff x="-2" y="6777625"/>
            <a:chExt cx="12192001" cy="944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D321C8-4FE6-8A4E-8DB2-1B7BF37254C7}"/>
                </a:ext>
              </a:extLst>
            </p:cNvPr>
            <p:cNvSpPr/>
            <p:nvPr/>
          </p:nvSpPr>
          <p:spPr>
            <a:xfrm>
              <a:off x="-2" y="6777625"/>
              <a:ext cx="3048000" cy="94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604E16-E00B-698B-81DB-4632AD849807}"/>
                </a:ext>
              </a:extLst>
            </p:cNvPr>
            <p:cNvSpPr/>
            <p:nvPr/>
          </p:nvSpPr>
          <p:spPr>
            <a:xfrm>
              <a:off x="3047998" y="6777625"/>
              <a:ext cx="3048000" cy="94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BCE116-58C5-FB37-6AC0-15625AE9C195}"/>
                </a:ext>
              </a:extLst>
            </p:cNvPr>
            <p:cNvSpPr/>
            <p:nvPr/>
          </p:nvSpPr>
          <p:spPr>
            <a:xfrm>
              <a:off x="6095999" y="6777625"/>
              <a:ext cx="3048000" cy="944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02117C-FF7A-BE20-C37F-BA60B88DC325}"/>
                </a:ext>
              </a:extLst>
            </p:cNvPr>
            <p:cNvSpPr/>
            <p:nvPr/>
          </p:nvSpPr>
          <p:spPr>
            <a:xfrm>
              <a:off x="9143999" y="6777625"/>
              <a:ext cx="3048000" cy="944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E62FF3A-81F1-2FB4-F67C-69545FF65607}"/>
              </a:ext>
            </a:extLst>
          </p:cNvPr>
          <p:cNvSpPr txBox="1"/>
          <p:nvPr/>
        </p:nvSpPr>
        <p:spPr>
          <a:xfrm>
            <a:off x="7956331" y="6383186"/>
            <a:ext cx="423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www.wpninjas.be #WPNinjasBE</a:t>
            </a:r>
            <a:endParaRPr lang="en-BE" sz="2000" dirty="0">
              <a:solidFill>
                <a:schemeClr val="accent6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Rounded Rectangle 48">
            <a:extLst>
              <a:ext uri="{FF2B5EF4-FFF2-40B4-BE49-F238E27FC236}">
                <a16:creationId xmlns:a16="http://schemas.microsoft.com/office/drawing/2014/main" id="{AFD77BA5-B76C-CE43-D348-C17631CBA220}"/>
              </a:ext>
            </a:extLst>
          </p:cNvPr>
          <p:cNvSpPr/>
          <p:nvPr/>
        </p:nvSpPr>
        <p:spPr>
          <a:xfrm>
            <a:off x="2119086" y="959488"/>
            <a:ext cx="10072914" cy="7523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pic>
        <p:nvPicPr>
          <p:cNvPr id="34" name="Picture 33" descr="A cartoon of a ninja&#10;&#10;AI-generated content may be incorrect.">
            <a:extLst>
              <a:ext uri="{FF2B5EF4-FFF2-40B4-BE49-F238E27FC236}">
                <a16:creationId xmlns:a16="http://schemas.microsoft.com/office/drawing/2014/main" id="{9BB2C41A-4EEA-85E3-0A99-8BA3A633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6" y="170000"/>
            <a:ext cx="1229623" cy="12039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8BD7C35-94F2-DF64-A567-DA98CF93CBF8}"/>
              </a:ext>
            </a:extLst>
          </p:cNvPr>
          <p:cNvSpPr txBox="1"/>
          <p:nvPr/>
        </p:nvSpPr>
        <p:spPr>
          <a:xfrm>
            <a:off x="2102069" y="141020"/>
            <a:ext cx="100899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Roboto Medium" panose="02000000000000000000" pitchFamily="2" charset="0"/>
                <a:ea typeface="Roboto Medium" panose="02000000000000000000" pitchFamily="2" charset="0"/>
              </a:rPr>
              <a:t>OUR FOCUS</a:t>
            </a:r>
            <a:endParaRPr lang="en-BE" sz="35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028" name="Picture 4" descr="Buy Windows 365 Enterprise 2 vCPU 8 GB 128 GB Annual Billing">
            <a:extLst>
              <a:ext uri="{FF2B5EF4-FFF2-40B4-BE49-F238E27FC236}">
                <a16:creationId xmlns:a16="http://schemas.microsoft.com/office/drawing/2014/main" id="{3666A77C-776F-8B82-0693-445BA127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569" y="743820"/>
            <a:ext cx="3297440" cy="32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ntra | - Purchase a subscription">
            <a:extLst>
              <a:ext uri="{FF2B5EF4-FFF2-40B4-BE49-F238E27FC236}">
                <a16:creationId xmlns:a16="http://schemas.microsoft.com/office/drawing/2014/main" id="{2BA02558-9550-3358-45E0-054492A0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85" y="1893335"/>
            <a:ext cx="1091981" cy="109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Defender - Gratis downloaden en installeren in Windows | Microsoft  Store">
            <a:extLst>
              <a:ext uri="{FF2B5EF4-FFF2-40B4-BE49-F238E27FC236}">
                <a16:creationId xmlns:a16="http://schemas.microsoft.com/office/drawing/2014/main" id="{5AF46ED1-643D-E083-A430-9C590EA9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97" y="858896"/>
            <a:ext cx="3182364" cy="31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une Company Portal - Apps on Google Play">
            <a:extLst>
              <a:ext uri="{FF2B5EF4-FFF2-40B4-BE49-F238E27FC236}">
                <a16:creationId xmlns:a16="http://schemas.microsoft.com/office/drawing/2014/main" id="{F57F7B03-6583-1983-CEC5-F9D23EB8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13" y="1702772"/>
            <a:ext cx="1473105" cy="147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A16799-F25B-2997-284F-FE5C9D68EA9B}"/>
              </a:ext>
            </a:extLst>
          </p:cNvPr>
          <p:cNvSpPr txBox="1"/>
          <p:nvPr/>
        </p:nvSpPr>
        <p:spPr>
          <a:xfrm>
            <a:off x="1251075" y="3175877"/>
            <a:ext cx="189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Microsoft Entra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BAE52-84F3-1909-8A60-BAFFB3E343F4}"/>
              </a:ext>
            </a:extLst>
          </p:cNvPr>
          <p:cNvSpPr txBox="1"/>
          <p:nvPr/>
        </p:nvSpPr>
        <p:spPr>
          <a:xfrm>
            <a:off x="3367347" y="3175877"/>
            <a:ext cx="210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Microsoft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4F926-B61D-E2CE-0966-D122F17EC798}"/>
              </a:ext>
            </a:extLst>
          </p:cNvPr>
          <p:cNvSpPr txBox="1"/>
          <p:nvPr/>
        </p:nvSpPr>
        <p:spPr>
          <a:xfrm>
            <a:off x="5857012" y="3175877"/>
            <a:ext cx="210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Windows 365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D9721-AA65-9E68-BD7A-B18713F3ECC5}"/>
              </a:ext>
            </a:extLst>
          </p:cNvPr>
          <p:cNvSpPr txBox="1"/>
          <p:nvPr/>
        </p:nvSpPr>
        <p:spPr>
          <a:xfrm>
            <a:off x="8750377" y="3175877"/>
            <a:ext cx="210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Microsoft Intune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D252F-6C17-C807-3E5C-C4E845A464A0}"/>
              </a:ext>
            </a:extLst>
          </p:cNvPr>
          <p:cNvSpPr txBox="1"/>
          <p:nvPr/>
        </p:nvSpPr>
        <p:spPr>
          <a:xfrm>
            <a:off x="4710170" y="5467849"/>
            <a:ext cx="18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Microsoft Security Copilot</a:t>
            </a:r>
          </a:p>
        </p:txBody>
      </p:sp>
      <p:pic>
        <p:nvPicPr>
          <p:cNvPr id="12" name="Picture 2" descr="Microsoft Security Copilot - Pricing | Microsoft Azure">
            <a:extLst>
              <a:ext uri="{FF2B5EF4-FFF2-40B4-BE49-F238E27FC236}">
                <a16:creationId xmlns:a16="http://schemas.microsoft.com/office/drawing/2014/main" id="{F2591682-134C-FDEE-4C20-3090A8A61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8" y="4141852"/>
            <a:ext cx="2161756" cy="11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3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3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B5300-B8C3-77BE-465E-4D8E15ED9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419673-86CD-AF91-B3EA-FEA260CEBC10}"/>
              </a:ext>
            </a:extLst>
          </p:cNvPr>
          <p:cNvGrpSpPr/>
          <p:nvPr/>
        </p:nvGrpSpPr>
        <p:grpSpPr>
          <a:xfrm>
            <a:off x="-1" y="6783296"/>
            <a:ext cx="12192001" cy="94443"/>
            <a:chOff x="-2" y="6777625"/>
            <a:chExt cx="12192001" cy="944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D7AC7C-F8A5-C95B-9EAC-199C862285EC}"/>
                </a:ext>
              </a:extLst>
            </p:cNvPr>
            <p:cNvSpPr/>
            <p:nvPr/>
          </p:nvSpPr>
          <p:spPr>
            <a:xfrm>
              <a:off x="-2" y="6777625"/>
              <a:ext cx="3048000" cy="94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D41A93-9B9C-EA40-E0CB-254840F3724B}"/>
                </a:ext>
              </a:extLst>
            </p:cNvPr>
            <p:cNvSpPr/>
            <p:nvPr/>
          </p:nvSpPr>
          <p:spPr>
            <a:xfrm>
              <a:off x="3047998" y="6777625"/>
              <a:ext cx="3048000" cy="94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011A49-6155-DAD9-69AF-90D8761EC2BD}"/>
                </a:ext>
              </a:extLst>
            </p:cNvPr>
            <p:cNvSpPr/>
            <p:nvPr/>
          </p:nvSpPr>
          <p:spPr>
            <a:xfrm>
              <a:off x="6095999" y="6777625"/>
              <a:ext cx="3048000" cy="944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C10ACB-8630-E185-5470-2C8BB3A7C443}"/>
                </a:ext>
              </a:extLst>
            </p:cNvPr>
            <p:cNvSpPr/>
            <p:nvPr/>
          </p:nvSpPr>
          <p:spPr>
            <a:xfrm>
              <a:off x="9143999" y="6777625"/>
              <a:ext cx="3048000" cy="944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2458733-EA29-66E9-54C1-446A1B0D3953}"/>
              </a:ext>
            </a:extLst>
          </p:cNvPr>
          <p:cNvSpPr txBox="1"/>
          <p:nvPr/>
        </p:nvSpPr>
        <p:spPr>
          <a:xfrm>
            <a:off x="7956331" y="6383186"/>
            <a:ext cx="423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www.wpninjas.be #WPNinjasBE</a:t>
            </a:r>
            <a:endParaRPr lang="en-BE" sz="2000" dirty="0">
              <a:solidFill>
                <a:schemeClr val="accent6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Rounded Rectangle 48">
            <a:extLst>
              <a:ext uri="{FF2B5EF4-FFF2-40B4-BE49-F238E27FC236}">
                <a16:creationId xmlns:a16="http://schemas.microsoft.com/office/drawing/2014/main" id="{8F3B06AE-B8AD-4116-D5CE-CB65D55AAACB}"/>
              </a:ext>
            </a:extLst>
          </p:cNvPr>
          <p:cNvSpPr/>
          <p:nvPr/>
        </p:nvSpPr>
        <p:spPr>
          <a:xfrm>
            <a:off x="2119086" y="959488"/>
            <a:ext cx="10072914" cy="7523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pic>
        <p:nvPicPr>
          <p:cNvPr id="34" name="Picture 33" descr="A cartoon of a ninja&#10;&#10;AI-generated content may be incorrect.">
            <a:extLst>
              <a:ext uri="{FF2B5EF4-FFF2-40B4-BE49-F238E27FC236}">
                <a16:creationId xmlns:a16="http://schemas.microsoft.com/office/drawing/2014/main" id="{38EAFEBD-9120-1730-6337-949BD1F4A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6" y="170000"/>
            <a:ext cx="1229623" cy="12039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BDCB123-A910-87D0-FFA4-EE53EE3D3DB4}"/>
              </a:ext>
            </a:extLst>
          </p:cNvPr>
          <p:cNvSpPr txBox="1"/>
          <p:nvPr/>
        </p:nvSpPr>
        <p:spPr>
          <a:xfrm>
            <a:off x="2102069" y="141020"/>
            <a:ext cx="100899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Roboto Medium" panose="02000000000000000000" pitchFamily="2" charset="0"/>
                <a:ea typeface="Roboto Medium" panose="02000000000000000000" pitchFamily="2" charset="0"/>
              </a:rPr>
              <a:t>SAVE THE DATE</a:t>
            </a:r>
            <a:endParaRPr lang="en-BE" sz="35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01E8E-9C92-7B8B-A9D9-8157A4EC43E4}"/>
              </a:ext>
            </a:extLst>
          </p:cNvPr>
          <p:cNvSpPr txBox="1">
            <a:spLocks/>
          </p:cNvSpPr>
          <p:nvPr/>
        </p:nvSpPr>
        <p:spPr>
          <a:xfrm>
            <a:off x="2915153" y="2406673"/>
            <a:ext cx="6863255" cy="254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Black" panose="02000000000000000000" pitchFamily="2" charset="0"/>
                <a:ea typeface="Roboto Black" panose="02000000000000000000" pitchFamily="2" charset="0"/>
              </a:rPr>
              <a:t>20/03/2025</a:t>
            </a:r>
            <a:br>
              <a:rPr lang="en-US" sz="4000" dirty="0"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4000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Workplace Ninja </a:t>
            </a:r>
            <a:br>
              <a:rPr lang="en-US" sz="4000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 sz="4000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User Group Belgium</a:t>
            </a:r>
            <a:br>
              <a:rPr lang="en-US" sz="4000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Meetup #2</a:t>
            </a:r>
            <a:endParaRPr lang="en-BE" sz="4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BCE5A-5C37-D009-6361-9A0E9E986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E843A7-E416-AACF-F149-331CDF7CC0D5}"/>
              </a:ext>
            </a:extLst>
          </p:cNvPr>
          <p:cNvGrpSpPr/>
          <p:nvPr/>
        </p:nvGrpSpPr>
        <p:grpSpPr>
          <a:xfrm>
            <a:off x="-1" y="6783296"/>
            <a:ext cx="12192001" cy="94443"/>
            <a:chOff x="-2" y="6777625"/>
            <a:chExt cx="12192001" cy="944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98C22E-F1AE-8FE1-13C7-07EB05BDA9E9}"/>
                </a:ext>
              </a:extLst>
            </p:cNvPr>
            <p:cNvSpPr/>
            <p:nvPr/>
          </p:nvSpPr>
          <p:spPr>
            <a:xfrm>
              <a:off x="-2" y="6777625"/>
              <a:ext cx="3048000" cy="94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7A647F-9411-2B38-A68E-09B7B5CF55EF}"/>
                </a:ext>
              </a:extLst>
            </p:cNvPr>
            <p:cNvSpPr/>
            <p:nvPr/>
          </p:nvSpPr>
          <p:spPr>
            <a:xfrm>
              <a:off x="3047998" y="6777625"/>
              <a:ext cx="3048000" cy="94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EECEA9-05D6-B5A9-9F15-ADC7DA80855F}"/>
                </a:ext>
              </a:extLst>
            </p:cNvPr>
            <p:cNvSpPr/>
            <p:nvPr/>
          </p:nvSpPr>
          <p:spPr>
            <a:xfrm>
              <a:off x="6095999" y="6777625"/>
              <a:ext cx="3048000" cy="944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F0D0E5-9ACE-34B5-ACF3-A29BC9D81EA6}"/>
                </a:ext>
              </a:extLst>
            </p:cNvPr>
            <p:cNvSpPr/>
            <p:nvPr/>
          </p:nvSpPr>
          <p:spPr>
            <a:xfrm>
              <a:off x="9143999" y="6777625"/>
              <a:ext cx="3048000" cy="944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5998C25-E8BA-6792-E702-E6F07629BA9A}"/>
              </a:ext>
            </a:extLst>
          </p:cNvPr>
          <p:cNvSpPr txBox="1"/>
          <p:nvPr/>
        </p:nvSpPr>
        <p:spPr>
          <a:xfrm>
            <a:off x="7956331" y="6383186"/>
            <a:ext cx="423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www.wpninjas.be #WPNinjasBE</a:t>
            </a:r>
            <a:endParaRPr lang="en-BE" sz="2000" dirty="0">
              <a:solidFill>
                <a:schemeClr val="accent6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59ADF4-C8F6-763C-90EC-63772FE0FF07}"/>
              </a:ext>
            </a:extLst>
          </p:cNvPr>
          <p:cNvSpPr txBox="1"/>
          <p:nvPr/>
        </p:nvSpPr>
        <p:spPr>
          <a:xfrm>
            <a:off x="1051033" y="4705238"/>
            <a:ext cx="100899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Roboto Black" panose="02000000000000000000" pitchFamily="2" charset="0"/>
                <a:ea typeface="Roboto Black" panose="02000000000000000000" pitchFamily="2" charset="0"/>
              </a:rPr>
              <a:t>We love your feedback</a:t>
            </a:r>
            <a:endParaRPr lang="en-BE" sz="35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60414-50F5-755D-A324-05C1EAC69076}"/>
              </a:ext>
            </a:extLst>
          </p:cNvPr>
          <p:cNvSpPr txBox="1"/>
          <p:nvPr/>
        </p:nvSpPr>
        <p:spPr>
          <a:xfrm>
            <a:off x="3048000" y="52207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7797B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hlinkClick r:id="rId2" tooltip="https://forms.microsoft.com/e/2mmjwaylxc"/>
              </a:rPr>
              <a:t>https://forms.microsoft.com/e/2MMjWayLXC</a:t>
            </a:r>
            <a:r>
              <a:rPr lang="en-US" b="1" dirty="0">
                <a:solidFill>
                  <a:srgbClr val="37797B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 </a:t>
            </a:r>
            <a:endParaRPr lang="en-BE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6" name="Picture 15" descr="A qr code with a cartoon character&#10;&#10;AI-generated content may be incorrect.">
            <a:extLst>
              <a:ext uri="{FF2B5EF4-FFF2-40B4-BE49-F238E27FC236}">
                <a16:creationId xmlns:a16="http://schemas.microsoft.com/office/drawing/2014/main" id="{AC4D2289-E658-29B2-DC23-A7C34A5BD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67" y="1609087"/>
            <a:ext cx="2882462" cy="2882462"/>
          </a:xfrm>
          <a:prstGeom prst="rect">
            <a:avLst/>
          </a:prstGeom>
        </p:spPr>
      </p:pic>
      <p:pic>
        <p:nvPicPr>
          <p:cNvPr id="17" name="Picture 16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DB1A5167-5713-8E88-E229-55E17CD79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4" y="327078"/>
            <a:ext cx="3075289" cy="10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7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C2CFE-C219-B82C-804B-F723C43D9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E49FAB-BC4A-F10B-A378-089E7AB1F0B1}"/>
              </a:ext>
            </a:extLst>
          </p:cNvPr>
          <p:cNvGrpSpPr/>
          <p:nvPr/>
        </p:nvGrpSpPr>
        <p:grpSpPr>
          <a:xfrm>
            <a:off x="-1" y="6783296"/>
            <a:ext cx="12192001" cy="94443"/>
            <a:chOff x="-2" y="6777625"/>
            <a:chExt cx="12192001" cy="944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F0A725-1F12-E19F-FD2E-C938A51123FA}"/>
                </a:ext>
              </a:extLst>
            </p:cNvPr>
            <p:cNvSpPr/>
            <p:nvPr/>
          </p:nvSpPr>
          <p:spPr>
            <a:xfrm>
              <a:off x="-2" y="6777625"/>
              <a:ext cx="3048000" cy="94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9D65FF-ACC2-E313-B131-0B527CF8FEAC}"/>
                </a:ext>
              </a:extLst>
            </p:cNvPr>
            <p:cNvSpPr/>
            <p:nvPr/>
          </p:nvSpPr>
          <p:spPr>
            <a:xfrm>
              <a:off x="3047998" y="6777625"/>
              <a:ext cx="3048000" cy="94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075661-8051-A676-BA2E-9370E89288A4}"/>
                </a:ext>
              </a:extLst>
            </p:cNvPr>
            <p:cNvSpPr/>
            <p:nvPr/>
          </p:nvSpPr>
          <p:spPr>
            <a:xfrm>
              <a:off x="6095999" y="6777625"/>
              <a:ext cx="3048000" cy="944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FF58C7-4181-D926-C369-948FA4BCD643}"/>
                </a:ext>
              </a:extLst>
            </p:cNvPr>
            <p:cNvSpPr/>
            <p:nvPr/>
          </p:nvSpPr>
          <p:spPr>
            <a:xfrm>
              <a:off x="9143999" y="6777625"/>
              <a:ext cx="3048000" cy="944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67CCF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20518E6-B5B9-FCE8-A274-C94F0AC58F3B}"/>
              </a:ext>
            </a:extLst>
          </p:cNvPr>
          <p:cNvSpPr txBox="1"/>
          <p:nvPr/>
        </p:nvSpPr>
        <p:spPr>
          <a:xfrm>
            <a:off x="7956331" y="6383186"/>
            <a:ext cx="423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www.wpninjas.be #WPNinjasBE</a:t>
            </a:r>
            <a:endParaRPr lang="en-BE" sz="2000" dirty="0">
              <a:solidFill>
                <a:schemeClr val="accent6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EE0C0C-BC8D-DBD5-2E16-320C0D47EB92}"/>
              </a:ext>
            </a:extLst>
          </p:cNvPr>
          <p:cNvSpPr txBox="1"/>
          <p:nvPr/>
        </p:nvSpPr>
        <p:spPr>
          <a:xfrm>
            <a:off x="1051033" y="4705238"/>
            <a:ext cx="100899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Roboto Black" panose="02000000000000000000" pitchFamily="2" charset="0"/>
                <a:ea typeface="Roboto Black" panose="02000000000000000000" pitchFamily="2" charset="0"/>
              </a:rPr>
              <a:t>Thank You!</a:t>
            </a:r>
            <a:endParaRPr lang="en-BE" sz="35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9" name="Picture 8" descr="A cartoon of a ninja holding a glass of beer&#10;&#10;AI-generated content may be incorrect.">
            <a:extLst>
              <a:ext uri="{FF2B5EF4-FFF2-40B4-BE49-F238E27FC236}">
                <a16:creationId xmlns:a16="http://schemas.microsoft.com/office/drawing/2014/main" id="{BCB6BE6A-5938-3322-32DE-E6B1DF0BA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81" y="676751"/>
            <a:ext cx="4286250" cy="4286250"/>
          </a:xfrm>
          <a:prstGeom prst="rect">
            <a:avLst/>
          </a:prstGeom>
        </p:spPr>
      </p:pic>
      <p:pic>
        <p:nvPicPr>
          <p:cNvPr id="10" name="Picture 9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1E89757B-E600-4E11-CAB9-96079B4DB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4" y="327078"/>
            <a:ext cx="3075289" cy="10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0e4c19-3060-4f04-baf3-579509b114a0" xsi:nil="true"/>
    <lcf76f155ced4ddcb4097134ff3c332f xmlns="b6a0de6b-5954-4eb1-947c-75f5af2196e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1FC4DFFF63BC478B03A368E6065F39" ma:contentTypeVersion="11" ma:contentTypeDescription="Een nieuw document maken." ma:contentTypeScope="" ma:versionID="121219d13f4076c3acfe7eaf7ea1717e">
  <xsd:schema xmlns:xsd="http://www.w3.org/2001/XMLSchema" xmlns:xs="http://www.w3.org/2001/XMLSchema" xmlns:p="http://schemas.microsoft.com/office/2006/metadata/properties" xmlns:ns2="b6a0de6b-5954-4eb1-947c-75f5af2196e5" xmlns:ns3="ef0e4c19-3060-4f04-baf3-579509b114a0" targetNamespace="http://schemas.microsoft.com/office/2006/metadata/properties" ma:root="true" ma:fieldsID="7082a4059b07113f28fa7310bc675c86" ns2:_="" ns3:_="">
    <xsd:import namespace="b6a0de6b-5954-4eb1-947c-75f5af2196e5"/>
    <xsd:import namespace="ef0e4c19-3060-4f04-baf3-579509b114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0de6b-5954-4eb1-947c-75f5af2196e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Afbeeldingtags" ma:readOnly="false" ma:fieldId="{5cf76f15-5ced-4ddc-b409-7134ff3c332f}" ma:taxonomyMulti="true" ma:sspId="084a586d-bc89-4ca4-a180-2fa708982a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e4c19-3060-4f04-baf3-579509b114a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70479d8-de3a-44f6-95dd-7752a281859e}" ma:internalName="TaxCatchAll" ma:showField="CatchAllData" ma:web="ef0e4c19-3060-4f04-baf3-579509b114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E9E2AF-937D-483C-AF07-E9E7662BFD30}">
  <ds:schemaRefs>
    <ds:schemaRef ds:uri="http://schemas.openxmlformats.org/package/2006/metadata/core-properties"/>
    <ds:schemaRef ds:uri="http://schemas.microsoft.com/office/2006/documentManagement/types"/>
    <ds:schemaRef ds:uri="ef0e4c19-3060-4f04-baf3-579509b114a0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b6a0de6b-5954-4eb1-947c-75f5af2196e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A0A3FAE-ED40-4CC0-99D2-6A8A470AF6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5F2F1-4315-4836-9386-0E72F4441C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a0de6b-5954-4eb1-947c-75f5af2196e5"/>
    <ds:schemaRef ds:uri="ef0e4c19-3060-4f04-baf3-579509b114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Roboto</vt:lpstr>
      <vt:lpstr>Roboto Black</vt:lpstr>
      <vt:lpstr>Roboto Medium</vt:lpstr>
      <vt:lpstr>Office Theme</vt:lpstr>
      <vt:lpstr>Welcome at the  Workplace Ninja  User Group Belgium Meetup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Nicky De Westelinck</dc:creator>
  <cp:lastModifiedBy>Nicky De Westelinck</cp:lastModifiedBy>
  <cp:revision>3</cp:revision>
  <dcterms:created xsi:type="dcterms:W3CDTF">2025-01-28T13:42:39Z</dcterms:created>
  <dcterms:modified xsi:type="dcterms:W3CDTF">2025-01-30T12:52:40Z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0x010100311FC4DFFF63BC478B03A368E6065F39</vt:lpwstr>
  </property>
  <property fmtid="{D5CDD505-2E9C-101B-9397-08002B2CF9AE}" pid="3" name="MediaServiceImageTags">
    <vt:lpwstr/>
  </property>
</Properties>
</file>