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7" r:id="rId2"/>
    <p:sldId id="258" r:id="rId3"/>
    <p:sldId id="259" r:id="rId4"/>
    <p:sldId id="268" r:id="rId5"/>
    <p:sldId id="260" r:id="rId6"/>
    <p:sldId id="263" r:id="rId7"/>
    <p:sldId id="264" r:id="rId8"/>
    <p:sldId id="265" r:id="rId9"/>
    <p:sldId id="266" r:id="rId10"/>
    <p:sldId id="26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B4AF60A-713C-41BA-9788-4C493DDC0A9C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417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2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85AC5C5-1A57-4420-8AFB-CE41693A794B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7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7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F6EE328-6AFF-436B-881F-213D56084544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0179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8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5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5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6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6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6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2E37674-C1BA-4107-9B06-6D4CAC3A3DF5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15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ffee progr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00" y="857250"/>
            <a:ext cx="600075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630544" cy="4268965"/>
          </a:xfrm>
        </p:spPr>
        <p:txBody>
          <a:bodyPr/>
          <a:lstStyle/>
          <a:p>
            <a:r>
              <a:rPr lang="pt-BR" dirty="0" smtClean="0"/>
              <a:t>O café acabou...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DOJO CINQ </a:t>
            </a:r>
            <a:r>
              <a:rPr lang="pt-BR" dirty="0" smtClean="0"/>
              <a:t>2019’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15" y="4970893"/>
            <a:ext cx="5043864" cy="16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900" dirty="0" smtClean="0"/>
              <a:t>May the force be with you!</a:t>
            </a:r>
            <a:endParaRPr lang="en-US" sz="6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Skype : </a:t>
            </a:r>
            <a:r>
              <a:rPr lang="pt-BR" dirty="0" err="1"/>
              <a:t>wesley_oliveira</a:t>
            </a:r>
            <a:endParaRPr lang="pt-BR" dirty="0"/>
          </a:p>
          <a:p>
            <a:r>
              <a:rPr lang="pt-BR" dirty="0"/>
              <a:t>GIT : https://github.com/wpoPR/Cinq-Solid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10666876" cy="4268965"/>
          </a:xfrm>
        </p:spPr>
        <p:txBody>
          <a:bodyPr>
            <a:normAutofit/>
          </a:bodyPr>
          <a:lstStyle/>
          <a:p>
            <a:r>
              <a:rPr lang="pt-BR" sz="6900" dirty="0" smtClean="0"/>
              <a:t>Please, read</a:t>
            </a:r>
            <a:r>
              <a:rPr lang="pt-BR" sz="6900" dirty="0" smtClean="0"/>
              <a:t>!</a:t>
            </a:r>
            <a:endParaRPr lang="en-US" sz="6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Skype : </a:t>
            </a:r>
            <a:r>
              <a:rPr lang="pt-BR" dirty="0" smtClean="0"/>
              <a:t>wesley_oliveira</a:t>
            </a:r>
          </a:p>
          <a:p>
            <a:r>
              <a:rPr lang="pt-BR" dirty="0" smtClean="0"/>
              <a:t>wesley_oliveira@outlook.com</a:t>
            </a:r>
            <a:endParaRPr lang="pt-BR" dirty="0"/>
          </a:p>
          <a:p>
            <a:r>
              <a:rPr lang="pt-BR" dirty="0"/>
              <a:t>GIT : https://github.com/wpoPR/Cinq-Solid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  <p:pic>
        <p:nvPicPr>
          <p:cNvPr id="1026" name="Picture 2" descr="Resultado de imagem para clean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19" y="2092579"/>
            <a:ext cx="2380489" cy="31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solid princip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60" y="2207958"/>
            <a:ext cx="33813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8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10275773" cy="4268965"/>
          </a:xfrm>
        </p:spPr>
        <p:txBody>
          <a:bodyPr/>
          <a:lstStyle/>
          <a:p>
            <a:r>
              <a:rPr lang="en-US" dirty="0"/>
              <a:t>try </a:t>
            </a:r>
            <a:r>
              <a:rPr lang="en-US" dirty="0" smtClean="0"/>
              <a:t>not! do.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do </a:t>
            </a:r>
            <a:r>
              <a:rPr lang="en-US" dirty="0" smtClean="0"/>
              <a:t>not. </a:t>
            </a:r>
            <a:br>
              <a:rPr lang="en-US" dirty="0" smtClean="0"/>
            </a:br>
            <a:r>
              <a:rPr lang="en-US" dirty="0" smtClean="0"/>
              <a:t>there </a:t>
            </a:r>
            <a:r>
              <a:rPr lang="en-US" dirty="0"/>
              <a:t>is no </a:t>
            </a:r>
            <a:r>
              <a:rPr lang="en-US" dirty="0" smtClean="0"/>
              <a:t>try.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5138057"/>
            <a:ext cx="7034362" cy="1106223"/>
          </a:xfrm>
        </p:spPr>
        <p:txBody>
          <a:bodyPr>
            <a:noAutofit/>
          </a:bodyPr>
          <a:lstStyle/>
          <a:p>
            <a:pPr algn="ctr"/>
            <a:r>
              <a:rPr lang="pt-BR" sz="2500" dirty="0"/>
              <a:t>Por Wesley Oliveira</a:t>
            </a:r>
          </a:p>
          <a:p>
            <a:pPr algn="ctr"/>
            <a:r>
              <a:rPr lang="pt-BR" sz="2500" dirty="0"/>
              <a:t>w.oliveira@cinq.com.br</a:t>
            </a: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&lt;/code&gt;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é? Por que devo saber?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S.O.L.I.D </a:t>
            </a:r>
            <a:r>
              <a:rPr lang="pt-BR" dirty="0" err="1"/>
              <a:t>Principles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é? Por que devo saber?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9015207" cy="4268965"/>
          </a:xfrm>
        </p:spPr>
        <p:txBody>
          <a:bodyPr>
            <a:normAutofit/>
          </a:bodyPr>
          <a:lstStyle/>
          <a:p>
            <a:r>
              <a:rPr lang="pt-BR" sz="6900" dirty="0"/>
              <a:t>Single </a:t>
            </a:r>
            <a:r>
              <a:rPr lang="pt-BR" sz="6900" dirty="0" err="1"/>
              <a:t>Responsability</a:t>
            </a:r>
            <a:r>
              <a:rPr lang="pt-BR" sz="6900" dirty="0"/>
              <a:t> </a:t>
            </a:r>
            <a:r>
              <a:rPr lang="pt-BR" sz="6900" dirty="0" err="1"/>
              <a:t>Principe</a:t>
            </a:r>
            <a:r>
              <a:rPr lang="pt-BR" sz="6900" dirty="0"/>
              <a:t>. (SRP)</a:t>
            </a:r>
            <a:endParaRPr lang="en-US" sz="6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Uma Classe deve possuir apenas um motivo para ser alterada, ou seja, possuir apenas uma responsabilidade.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FCC515-3548-4AE1-AD92-8838577BF78A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ContaService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900" dirty="0"/>
              <a:t>Open </a:t>
            </a:r>
            <a:r>
              <a:rPr lang="pt-BR" sz="6900" dirty="0" err="1"/>
              <a:t>Closed</a:t>
            </a:r>
            <a:r>
              <a:rPr lang="pt-BR" sz="6900" dirty="0"/>
              <a:t> </a:t>
            </a:r>
            <a:r>
              <a:rPr lang="pt-BR" sz="6900" dirty="0" err="1"/>
              <a:t>Principle</a:t>
            </a:r>
            <a:r>
              <a:rPr lang="pt-BR" sz="6900" dirty="0"/>
              <a:t>. (OCP)</a:t>
            </a:r>
            <a:endParaRPr lang="en-US" sz="6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Entidades de software (classes, módulos, funções, </a:t>
            </a:r>
            <a:r>
              <a:rPr lang="pt-BR" dirty="0" err="1"/>
              <a:t>etc</a:t>
            </a:r>
            <a:r>
              <a:rPr lang="pt-BR" dirty="0"/>
              <a:t>) devem estar </a:t>
            </a:r>
            <a:r>
              <a:rPr lang="pt-BR" b="1" u="sng" dirty="0"/>
              <a:t>abertas para extensão</a:t>
            </a:r>
            <a:r>
              <a:rPr lang="pt-BR" dirty="0"/>
              <a:t>, mas </a:t>
            </a:r>
            <a:r>
              <a:rPr lang="pt-BR" b="1" u="sng" dirty="0"/>
              <a:t>fechadas para modificação.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301217-55A3-4D04-BBFF-19FA9E6B71B7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ContaService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8109952" cy="4268965"/>
          </a:xfrm>
        </p:spPr>
        <p:txBody>
          <a:bodyPr>
            <a:normAutofit/>
          </a:bodyPr>
          <a:lstStyle/>
          <a:p>
            <a:r>
              <a:rPr lang="pt-BR" sz="6900" dirty="0"/>
              <a:t>Liskov </a:t>
            </a:r>
            <a:r>
              <a:rPr lang="pt-BR" sz="6900" dirty="0" err="1"/>
              <a:t>Substitution</a:t>
            </a:r>
            <a:r>
              <a:rPr lang="pt-BR" sz="6900" dirty="0"/>
              <a:t> </a:t>
            </a:r>
            <a:r>
              <a:rPr lang="pt-BR" sz="6900" dirty="0" err="1"/>
              <a:t>Principle</a:t>
            </a:r>
            <a:r>
              <a:rPr lang="pt-BR" sz="6900" dirty="0"/>
              <a:t>. (LSP)</a:t>
            </a:r>
            <a:endParaRPr lang="en-US" sz="6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2" y="4251960"/>
            <a:ext cx="7782052" cy="1069848"/>
          </a:xfrm>
        </p:spPr>
        <p:txBody>
          <a:bodyPr/>
          <a:lstStyle/>
          <a:p>
            <a:r>
              <a:rPr lang="pt-BR" dirty="0"/>
              <a:t>Classes derivadas devem </a:t>
            </a:r>
            <a:r>
              <a:rPr lang="pt-BR" dirty="0" smtClean="0"/>
              <a:t>poder ser </a:t>
            </a:r>
            <a:r>
              <a:rPr lang="pt-BR" dirty="0"/>
              <a:t>substituídas por suas classes base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03AF918-407B-49DB-A809-91C767FE3316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Funcionario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8850615" cy="4268965"/>
          </a:xfrm>
        </p:spPr>
        <p:txBody>
          <a:bodyPr>
            <a:normAutofit/>
          </a:bodyPr>
          <a:lstStyle/>
          <a:p>
            <a:r>
              <a:rPr lang="pt-BR" sz="6900" dirty="0"/>
              <a:t>Interface </a:t>
            </a:r>
            <a:r>
              <a:rPr lang="pt-BR" sz="6900" dirty="0" err="1"/>
              <a:t>Segregation</a:t>
            </a:r>
            <a:r>
              <a:rPr lang="pt-BR" sz="6900" dirty="0"/>
              <a:t> </a:t>
            </a:r>
            <a:r>
              <a:rPr lang="pt-BR" sz="6900" dirty="0" err="1"/>
              <a:t>Principle</a:t>
            </a:r>
            <a:r>
              <a:rPr lang="pt-BR" sz="6900" dirty="0"/>
              <a:t> (ISP)</a:t>
            </a:r>
            <a:endParaRPr lang="en-US" sz="6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782052" cy="1069848"/>
          </a:xfrm>
        </p:spPr>
        <p:txBody>
          <a:bodyPr/>
          <a:lstStyle/>
          <a:p>
            <a:r>
              <a:rPr lang="pt-BR" dirty="0"/>
              <a:t>Muitas interfaces específicas são melhores do que uma interface única.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AA4A80-A6DD-4EA0-8D5D-AD4565BAF76C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Scrum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8805225" cy="4268965"/>
          </a:xfrm>
        </p:spPr>
        <p:txBody>
          <a:bodyPr>
            <a:normAutofit/>
          </a:bodyPr>
          <a:lstStyle/>
          <a:p>
            <a:r>
              <a:rPr lang="pt-BR" sz="6900" dirty="0" err="1"/>
              <a:t>Dependency</a:t>
            </a:r>
            <a:r>
              <a:rPr lang="pt-BR" sz="6900" dirty="0"/>
              <a:t> </a:t>
            </a:r>
            <a:r>
              <a:rPr lang="pt-BR" sz="6900" dirty="0" err="1"/>
              <a:t>Inversion</a:t>
            </a:r>
            <a:r>
              <a:rPr lang="pt-BR" sz="6900" dirty="0"/>
              <a:t> </a:t>
            </a:r>
            <a:br>
              <a:rPr lang="pt-BR" sz="6900" dirty="0"/>
            </a:br>
            <a:r>
              <a:rPr lang="pt-BR" sz="6900" dirty="0" err="1"/>
              <a:t>Principle</a:t>
            </a:r>
            <a:r>
              <a:rPr lang="pt-BR" sz="6900" dirty="0"/>
              <a:t>. (DIP)</a:t>
            </a:r>
            <a:endParaRPr lang="en-US" sz="6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782052" cy="1069848"/>
          </a:xfrm>
        </p:spPr>
        <p:txBody>
          <a:bodyPr/>
          <a:lstStyle/>
          <a:p>
            <a:r>
              <a:rPr lang="pt-BR" dirty="0"/>
              <a:t>Dependa de uma abstração e não de uma implementação.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BE5CE1-87EA-4042-8009-BA9C54CA79C5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Botao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0</TotalTime>
  <Words>175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Corbel</vt:lpstr>
      <vt:lpstr>Headlines</vt:lpstr>
      <vt:lpstr>O café acabou...</vt:lpstr>
      <vt:lpstr>try not! do. or do not.  there is no try.</vt:lpstr>
      <vt:lpstr>&lt;/code&gt;</vt:lpstr>
      <vt:lpstr>S.O.L.I.D Principles</vt:lpstr>
      <vt:lpstr>Single Responsability Principe. (SRP)</vt:lpstr>
      <vt:lpstr>Open Closed Principle. (OCP)</vt:lpstr>
      <vt:lpstr>Liskov Substitution Principle. (LSP)</vt:lpstr>
      <vt:lpstr>Interface Segregation Principle (ISP)</vt:lpstr>
      <vt:lpstr>Dependency Inversion  Principle. (DIP)</vt:lpstr>
      <vt:lpstr>May the force be with you!</vt:lpstr>
      <vt:lpstr>Please, read!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 Principles</dc:title>
  <dc:creator>Wesley Pereira de Oliveira</dc:creator>
  <cp:lastModifiedBy>Oliveira Wesley, (Wesley.Oliveira@partner.bmwgroup.com)</cp:lastModifiedBy>
  <cp:revision>20</cp:revision>
  <dcterms:created xsi:type="dcterms:W3CDTF">2018-05-10T13:51:38Z</dcterms:created>
  <dcterms:modified xsi:type="dcterms:W3CDTF">2019-03-19T19:39:51Z</dcterms:modified>
</cp:coreProperties>
</file>