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7" r:id="rId2"/>
    <p:sldId id="258" r:id="rId3"/>
    <p:sldId id="259" r:id="rId4"/>
    <p:sldId id="267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B4AF60A-713C-41BA-9788-4C493DDC0A9C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85AC5C5-1A57-4420-8AFB-CE41693A794B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7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17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2E37674-C1BA-4107-9B06-6D4CAC3A3DF5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ffee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00" y="857250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630544" cy="4268965"/>
          </a:xfrm>
        </p:spPr>
        <p:txBody>
          <a:bodyPr/>
          <a:lstStyle/>
          <a:p>
            <a:r>
              <a:rPr lang="pt-BR" dirty="0" smtClean="0"/>
              <a:t>O café acabou...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DOJO CINQ </a:t>
            </a:r>
            <a:r>
              <a:rPr lang="pt-BR" dirty="0" smtClean="0"/>
              <a:t>2019’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5" y="4970893"/>
            <a:ext cx="5043864" cy="1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May the force be with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Skype : </a:t>
            </a:r>
            <a:r>
              <a:rPr lang="pt-BR" dirty="0" err="1"/>
              <a:t>wesley_oliveira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275773" cy="4268965"/>
          </a:xfrm>
        </p:spPr>
        <p:txBody>
          <a:bodyPr/>
          <a:lstStyle/>
          <a:p>
            <a:r>
              <a:rPr lang="en-US" dirty="0"/>
              <a:t>try </a:t>
            </a:r>
            <a:r>
              <a:rPr lang="en-US" dirty="0" smtClean="0"/>
              <a:t>not! do.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do </a:t>
            </a:r>
            <a:r>
              <a:rPr lang="en-US" dirty="0" smtClean="0"/>
              <a:t>not. </a:t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try.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138057"/>
            <a:ext cx="7034362" cy="1106223"/>
          </a:xfrm>
        </p:spPr>
        <p:txBody>
          <a:bodyPr>
            <a:noAutofit/>
          </a:bodyPr>
          <a:lstStyle/>
          <a:p>
            <a:pPr algn="ctr"/>
            <a:r>
              <a:rPr lang="pt-BR" sz="2500" dirty="0"/>
              <a:t>Por Wesley Oliveira</a:t>
            </a:r>
          </a:p>
          <a:p>
            <a:pPr algn="ctr"/>
            <a:r>
              <a:rPr lang="pt-BR" sz="2500" dirty="0"/>
              <a:t>w.oliveira@cinq.com.br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&lt;/code&gt;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Principe</a:t>
            </a:r>
            <a:r>
              <a:rPr lang="pt-BR" dirty="0"/>
              <a:t>. (SRP)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Classe deve possuir apenas um motivo para ser alterada, ou seja, possuir apenas uma responsabilidade.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FCC515-3548-4AE1-AD92-8838577BF78A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. (OCP)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Entidades de software (classes, módulos, funções, </a:t>
            </a:r>
            <a:r>
              <a:rPr lang="pt-BR" dirty="0" err="1"/>
              <a:t>etc</a:t>
            </a:r>
            <a:r>
              <a:rPr lang="pt-BR" dirty="0"/>
              <a:t>) devem estar </a:t>
            </a:r>
            <a:r>
              <a:rPr lang="pt-BR" b="1" u="sng" dirty="0"/>
              <a:t>abertas para extensão</a:t>
            </a:r>
            <a:r>
              <a:rPr lang="pt-BR" dirty="0"/>
              <a:t>, mas </a:t>
            </a:r>
            <a:r>
              <a:rPr lang="pt-BR" b="1" u="sng" dirty="0"/>
              <a:t>fechadas para modificação.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301217-55A3-4D04-BBFF-19FA9E6B71B7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109952" cy="4268965"/>
          </a:xfrm>
        </p:spPr>
        <p:txBody>
          <a:bodyPr>
            <a:normAutofit/>
          </a:bodyPr>
          <a:lstStyle/>
          <a:p>
            <a:r>
              <a:rPr lang="pt-BR" sz="6900" dirty="0"/>
              <a:t>Liskov </a:t>
            </a:r>
            <a:r>
              <a:rPr lang="pt-BR" sz="6900" dirty="0" err="1"/>
              <a:t>Substitution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. (LSP)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4251960"/>
            <a:ext cx="7782052" cy="1069848"/>
          </a:xfrm>
        </p:spPr>
        <p:txBody>
          <a:bodyPr/>
          <a:lstStyle/>
          <a:p>
            <a:r>
              <a:rPr lang="pt-BR" dirty="0"/>
              <a:t>Classes derivadas devem </a:t>
            </a:r>
            <a:r>
              <a:rPr lang="pt-BR" dirty="0" smtClean="0"/>
              <a:t>poder ser </a:t>
            </a:r>
            <a:r>
              <a:rPr lang="pt-BR" dirty="0"/>
              <a:t>substituídas por suas classes base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3AF918-407B-49DB-A809-91C767FE3316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Funcionario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850615" cy="4268965"/>
          </a:xfrm>
        </p:spPr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(ISP)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Muitas interfaces específicas são melhores do que uma interface única.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A4A80-A6DD-4EA0-8D5D-AD4565BAF76C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Scrum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155671" cy="4268965"/>
          </a:xfrm>
        </p:spPr>
        <p:txBody>
          <a:bodyPr>
            <a:normAutofit/>
          </a:bodyPr>
          <a:lstStyle/>
          <a:p>
            <a:r>
              <a:rPr lang="pt-BR" sz="6900" dirty="0" err="1"/>
              <a:t>Dependency</a:t>
            </a:r>
            <a:r>
              <a:rPr lang="pt-BR" sz="6900" dirty="0"/>
              <a:t> </a:t>
            </a:r>
            <a:r>
              <a:rPr lang="pt-BR" sz="6900" dirty="0" err="1"/>
              <a:t>Inversion</a:t>
            </a:r>
            <a:r>
              <a:rPr lang="pt-BR" sz="6900" dirty="0"/>
              <a:t> </a:t>
            </a:r>
            <a:br>
              <a:rPr lang="pt-BR" sz="6900" dirty="0"/>
            </a:br>
            <a:r>
              <a:rPr lang="pt-BR" sz="6900" dirty="0" err="1"/>
              <a:t>Principle</a:t>
            </a:r>
            <a:r>
              <a:rPr lang="pt-BR" sz="6900" dirty="0"/>
              <a:t>. (DIP)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Dependa de uma abstração e não de uma implementação.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5CE1-87EA-4042-8009-BA9C54CA79C5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Botao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1885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162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Corbel</vt:lpstr>
      <vt:lpstr>Headlines</vt:lpstr>
      <vt:lpstr>O café acabou...</vt:lpstr>
      <vt:lpstr>try not! do. or do not.  there is no try.</vt:lpstr>
      <vt:lpstr>&lt;/code&gt;</vt:lpstr>
      <vt:lpstr>S.O.L.I.D Principles</vt:lpstr>
      <vt:lpstr>Single Responsability Principe. (SRP)</vt:lpstr>
      <vt:lpstr>Open Closed Principle. (OCP)</vt:lpstr>
      <vt:lpstr>Liskov Substitution Principle. (LSP)</vt:lpstr>
      <vt:lpstr>Interface Segregation Principle (ISP)</vt:lpstr>
      <vt:lpstr>Dependency Inversion  Principle. (DIP)</vt:lpstr>
      <vt:lpstr>May the force be with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</dc:title>
  <dc:creator>Wesley Pereira de Oliveira</dc:creator>
  <cp:lastModifiedBy>Oliveira Wesley, (Wesley.Oliveira@partner.bmwgroup.com)</cp:lastModifiedBy>
  <cp:revision>17</cp:revision>
  <dcterms:created xsi:type="dcterms:W3CDTF">2018-05-10T13:51:38Z</dcterms:created>
  <dcterms:modified xsi:type="dcterms:W3CDTF">2019-03-18T16:27:22Z</dcterms:modified>
</cp:coreProperties>
</file>