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5/10/2018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S.O.L.I.D </a:t>
            </a:r>
            <a:r>
              <a:rPr lang="pt-BR" dirty="0" err="1"/>
              <a:t>Principles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DOJO CINQ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S.O.L.I.D </a:t>
            </a:r>
            <a:r>
              <a:rPr lang="pt-BR" dirty="0" err="1"/>
              <a:t>Principles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 Wesley Oliveira</a:t>
            </a:r>
          </a:p>
          <a:p>
            <a:r>
              <a:rPr lang="pt-BR" dirty="0"/>
              <a:t>w.oliveira@cinq.com.br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S.O.L.I.D </a:t>
            </a:r>
            <a:r>
              <a:rPr lang="pt-BR" dirty="0" err="1"/>
              <a:t>Principles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é? Por que devo saber?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Principe</a:t>
            </a:r>
            <a:r>
              <a:rPr lang="pt-BR" dirty="0"/>
              <a:t>. (SRP)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Uma Classe deve possuir apenas um motivo para ser alterada, ou seja, possuir apenas uma responsabilidade.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CC515-3548-4AE1-AD92-8838577BF78A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ContaService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8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Open 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. (OCP)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Entidades de software (classes, módulos, funções, </a:t>
            </a:r>
            <a:r>
              <a:rPr lang="pt-BR" dirty="0" err="1"/>
              <a:t>etc</a:t>
            </a:r>
            <a:r>
              <a:rPr lang="pt-BR" dirty="0"/>
              <a:t>) devem estar </a:t>
            </a:r>
            <a:r>
              <a:rPr lang="pt-BR" b="1" u="sng" dirty="0"/>
              <a:t>abertas para extensão</a:t>
            </a:r>
            <a:r>
              <a:rPr lang="pt-BR" dirty="0"/>
              <a:t>, mas </a:t>
            </a:r>
            <a:r>
              <a:rPr lang="pt-BR" b="1" u="sng" dirty="0"/>
              <a:t>fechadas para modificação.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01217-55A3-4D04-BBFF-19FA9E6B71B7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ContaService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2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Liskov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. (LSP)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782052" cy="1069848"/>
          </a:xfrm>
        </p:spPr>
        <p:txBody>
          <a:bodyPr/>
          <a:lstStyle/>
          <a:p>
            <a:r>
              <a:rPr lang="pt-BR" dirty="0"/>
              <a:t>Classes derivadas devem poder ser substituídas por suas classes base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AF918-407B-49DB-A809-91C767FE3316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Funcionario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5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(ISP)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782052" cy="1069848"/>
          </a:xfrm>
        </p:spPr>
        <p:txBody>
          <a:bodyPr/>
          <a:lstStyle/>
          <a:p>
            <a:r>
              <a:rPr lang="pt-BR" dirty="0"/>
              <a:t>Muitas interfaces específicas são melhores do que uma interface única.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A4A80-A6DD-4EA0-8D5D-AD4565BAF76C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Scrum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1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Principle</a:t>
            </a:r>
            <a:r>
              <a:rPr lang="pt-BR" dirty="0"/>
              <a:t>. (DIP)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782052" cy="1069848"/>
          </a:xfrm>
        </p:spPr>
        <p:txBody>
          <a:bodyPr/>
          <a:lstStyle/>
          <a:p>
            <a:r>
              <a:rPr lang="pt-BR" dirty="0"/>
              <a:t>Dependa de uma abstração e não de uma implementação.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E5CE1-87EA-4042-8009-BA9C54CA79C5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Botao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11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Duvidas?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Skype : </a:t>
            </a:r>
            <a:r>
              <a:rPr lang="pt-BR" dirty="0" err="1"/>
              <a:t>wesley_oliveira</a:t>
            </a:r>
            <a:endParaRPr lang="pt-BR" dirty="0"/>
          </a:p>
          <a:p>
            <a:r>
              <a:rPr lang="pt-BR" dirty="0"/>
              <a:t>GIT : https://github.com/wpoPR/Cinq-Solid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99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120</TotalTime>
  <Words>179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Georgia</vt:lpstr>
      <vt:lpstr>Trebuchet MS</vt:lpstr>
      <vt:lpstr>Wingdings</vt:lpstr>
      <vt:lpstr>Wood Type</vt:lpstr>
      <vt:lpstr>S.O.L.I.D Principles</vt:lpstr>
      <vt:lpstr>S.O.L.I.D Principles</vt:lpstr>
      <vt:lpstr>S.O.L.I.D Principles</vt:lpstr>
      <vt:lpstr>Single Responsability Principe. (SRP)</vt:lpstr>
      <vt:lpstr>Open Closed Principle. (OCP)</vt:lpstr>
      <vt:lpstr>Liskov Substitution Principle. (LSP)</vt:lpstr>
      <vt:lpstr>Interface Segregation Principle (ISP)</vt:lpstr>
      <vt:lpstr>Dependency Inversion  Principle. (DIP)</vt:lpstr>
      <vt:lpstr>Duvidas?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 Principles</dc:title>
  <dc:creator>Wesley Pereira de Oliveira</dc:creator>
  <cp:lastModifiedBy>Wesley Pereira de Oliveira</cp:lastModifiedBy>
  <cp:revision>8</cp:revision>
  <dcterms:created xsi:type="dcterms:W3CDTF">2018-05-10T13:51:38Z</dcterms:created>
  <dcterms:modified xsi:type="dcterms:W3CDTF">2018-05-10T15:52:10Z</dcterms:modified>
</cp:coreProperties>
</file>