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5/10/2018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S.O.L.I.D </a:t>
            </a:r>
            <a:r>
              <a:rPr lang="pt-BR" dirty="0" err="1"/>
              <a:t>Principles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DOJO CINQ 2018’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F8143-AF30-4423-AC77-208929B6C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543" y="5534287"/>
            <a:ext cx="16573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4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S.O.L.I.D </a:t>
            </a:r>
            <a:r>
              <a:rPr lang="pt-BR" dirty="0" err="1"/>
              <a:t>Principles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Por Wesley Oliveira</a:t>
            </a:r>
          </a:p>
          <a:p>
            <a:r>
              <a:rPr lang="pt-BR" dirty="0"/>
              <a:t>w.oliveira@cinq.com.br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ACE28-8031-47EE-AFBB-05BE7B4B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543" y="5534287"/>
            <a:ext cx="16573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S.O.L.I.D </a:t>
            </a:r>
            <a:r>
              <a:rPr lang="pt-BR" dirty="0" err="1"/>
              <a:t>Principles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é? Por que devo saber?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7C025-2A9F-4EE6-9D54-6084B3A26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543" y="5534287"/>
            <a:ext cx="16573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Principe</a:t>
            </a:r>
            <a:r>
              <a:rPr lang="pt-BR" dirty="0"/>
              <a:t>. (SRP)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Uma Classe deve possuir apenas um motivo para ser alterada, ou seja, possuir apenas uma responsabilidade.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CC515-3548-4AE1-AD92-8838577BF78A}"/>
              </a:ext>
            </a:extLst>
          </p:cNvPr>
          <p:cNvSpPr txBox="1"/>
          <p:nvPr/>
        </p:nvSpPr>
        <p:spPr>
          <a:xfrm>
            <a:off x="8961120" y="40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ContaService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D64CD-C424-4304-812A-E90747635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543" y="5534287"/>
            <a:ext cx="16573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8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Open 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. (OCP)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Entidades de software (classes, módulos, funções, </a:t>
            </a:r>
            <a:r>
              <a:rPr lang="pt-BR" dirty="0" err="1"/>
              <a:t>etc</a:t>
            </a:r>
            <a:r>
              <a:rPr lang="pt-BR" dirty="0"/>
              <a:t>) devem estar </a:t>
            </a:r>
            <a:r>
              <a:rPr lang="pt-BR" b="1" u="sng" dirty="0"/>
              <a:t>abertas para extensão</a:t>
            </a:r>
            <a:r>
              <a:rPr lang="pt-BR" dirty="0"/>
              <a:t>, mas </a:t>
            </a:r>
            <a:r>
              <a:rPr lang="pt-BR" b="1" u="sng" dirty="0"/>
              <a:t>fechadas para modificação.</a:t>
            </a:r>
            <a:endParaRPr lang="en-US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01217-55A3-4D04-BBFF-19FA9E6B71B7}"/>
              </a:ext>
            </a:extLst>
          </p:cNvPr>
          <p:cNvSpPr txBox="1"/>
          <p:nvPr/>
        </p:nvSpPr>
        <p:spPr>
          <a:xfrm>
            <a:off x="8961120" y="40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ContaService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CEAF47-3D6E-41F6-9289-C7B208507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543" y="5534287"/>
            <a:ext cx="16573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2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Liskov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. (LSP)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782052" cy="1069848"/>
          </a:xfrm>
        </p:spPr>
        <p:txBody>
          <a:bodyPr/>
          <a:lstStyle/>
          <a:p>
            <a:r>
              <a:rPr lang="pt-BR" dirty="0"/>
              <a:t>Classes derivadas devem poder ser substituídas por suas classes base</a:t>
            </a:r>
            <a:endParaRPr lang="en-US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AF918-407B-49DB-A809-91C767FE3316}"/>
              </a:ext>
            </a:extLst>
          </p:cNvPr>
          <p:cNvSpPr txBox="1"/>
          <p:nvPr/>
        </p:nvSpPr>
        <p:spPr>
          <a:xfrm>
            <a:off x="8961120" y="40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Funcionario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27905-3ACA-484B-B9B5-0727B5474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543" y="5534287"/>
            <a:ext cx="16573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5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(ISP)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782052" cy="1069848"/>
          </a:xfrm>
        </p:spPr>
        <p:txBody>
          <a:bodyPr/>
          <a:lstStyle/>
          <a:p>
            <a:r>
              <a:rPr lang="pt-BR" dirty="0"/>
              <a:t>Muitas interfaces específicas são melhores do que uma interface única.</a:t>
            </a:r>
            <a:endParaRPr lang="en-US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A4A80-A6DD-4EA0-8D5D-AD4565BAF76C}"/>
              </a:ext>
            </a:extLst>
          </p:cNvPr>
          <p:cNvSpPr txBox="1"/>
          <p:nvPr/>
        </p:nvSpPr>
        <p:spPr>
          <a:xfrm>
            <a:off x="8961120" y="40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Scrum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40A44-5A61-4CEA-91E4-6D627FAB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543" y="5534287"/>
            <a:ext cx="16573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1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Principle</a:t>
            </a:r>
            <a:r>
              <a:rPr lang="pt-BR" dirty="0"/>
              <a:t>. (DIP)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782052" cy="1069848"/>
          </a:xfrm>
        </p:spPr>
        <p:txBody>
          <a:bodyPr/>
          <a:lstStyle/>
          <a:p>
            <a:r>
              <a:rPr lang="pt-BR" dirty="0"/>
              <a:t>Dependa de uma abstração e não de uma implementação.</a:t>
            </a:r>
            <a:endParaRPr lang="en-US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E5CE1-87EA-4042-8009-BA9C54CA79C5}"/>
              </a:ext>
            </a:extLst>
          </p:cNvPr>
          <p:cNvSpPr txBox="1"/>
          <p:nvPr/>
        </p:nvSpPr>
        <p:spPr>
          <a:xfrm>
            <a:off x="8961120" y="40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Botao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215DA-642A-4078-B5FC-743CEC012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543" y="5534287"/>
            <a:ext cx="16573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1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Duvidas?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Skype : </a:t>
            </a:r>
            <a:r>
              <a:rPr lang="pt-BR" dirty="0" err="1"/>
              <a:t>wesley_oliveira</a:t>
            </a:r>
            <a:endParaRPr lang="pt-BR" dirty="0"/>
          </a:p>
          <a:p>
            <a:r>
              <a:rPr lang="pt-BR" dirty="0"/>
              <a:t>GIT : https://github.com/wpoPR/Cinq-Solid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21B7D-C04A-4226-BDD8-D9CB1173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543" y="5534287"/>
            <a:ext cx="16573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99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143</TotalTime>
  <Words>180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Georgia</vt:lpstr>
      <vt:lpstr>Trebuchet MS</vt:lpstr>
      <vt:lpstr>Wingdings</vt:lpstr>
      <vt:lpstr>Wood Type</vt:lpstr>
      <vt:lpstr>S.O.L.I.D Principles</vt:lpstr>
      <vt:lpstr>S.O.L.I.D Principles</vt:lpstr>
      <vt:lpstr>S.O.L.I.D Principles</vt:lpstr>
      <vt:lpstr>Single Responsability Principe. (SRP)</vt:lpstr>
      <vt:lpstr>Open Closed Principle. (OCP)</vt:lpstr>
      <vt:lpstr>Liskov Substitution Principle. (LSP)</vt:lpstr>
      <vt:lpstr>Interface Segregation Principle (ISP)</vt:lpstr>
      <vt:lpstr>Dependency Inversion  Principle. (DIP)</vt:lpstr>
      <vt:lpstr>Duvidas?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 Principles</dc:title>
  <dc:creator>Wesley Pereira de Oliveira</dc:creator>
  <cp:lastModifiedBy>Wesley Pereira de Oliveira</cp:lastModifiedBy>
  <cp:revision>9</cp:revision>
  <dcterms:created xsi:type="dcterms:W3CDTF">2018-05-10T13:51:38Z</dcterms:created>
  <dcterms:modified xsi:type="dcterms:W3CDTF">2018-05-10T17:49:07Z</dcterms:modified>
</cp:coreProperties>
</file>