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594"/>
    <p:restoredTop sz="94660"/>
  </p:normalViewPr>
  <p:slideViewPr>
    <p:cSldViewPr>
      <p:cViewPr>
        <p:scale>
          <a:sx n="60" d="100"/>
          <a:sy n="60" d="100"/>
        </p:scale>
        <p:origin x="352" y="2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D2AEAA92-9FF5-4B71-B580-B313F8084209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archive/Anaconda3-2019.03-Windows-x86_64.exe" TargetMode="External"/><Relationship Id="rId2" Type="http://schemas.openxmlformats.org/officeDocument/2006/relationships/hyperlink" Target="https://repo.anaconda.com/archive/Anaconda3-2019.03-MacOSX-x86_64.pkg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euron.yale.edu/ftp/neuron/versions/v7.7/nrn-7.7.w64-mingwsetup.exe" TargetMode="External"/><Relationship Id="rId4" Type="http://schemas.openxmlformats.org/officeDocument/2006/relationships/hyperlink" Target="https://neuron.yale.edu/ftp/neuron/versions/v7.7/nrn-7.7.x86_64-osx.pk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archive/Anaconda3-2019.03-Linux-x86_64.sh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n.yale.edu/ftp/neuron/versions/v7.6/iv-19.tar.gz" TargetMode="External"/><Relationship Id="rId2" Type="http://schemas.openxmlformats.org/officeDocument/2006/relationships/hyperlink" Target="https://neuron.yale.edu/ftp/neuron/versions/v7.6/nrn-7.6.tar.gz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Windows OS/MacOSX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75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Anaconda3 from the official webpage and run the .exe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https://repo.anaconda.com/archive/Anaconda3-2019.03-MacOSX-x86_64.pkg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3"/>
              </a:rPr>
              <a:t>https://repo.anaconda.com/archive/Anaconda3-2019.03-Windows-x86_64.exe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NEURON and run the .exe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4"/>
              </a:rPr>
              <a:t>https://neuron.yale.edu/ftp/neuron/versions/v7.7/nrn-7.7.x86_64-osx.pkg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5"/>
              </a:rPr>
              <a:t>https://neuron.yale.edu/ftp/neuron/versions/v7.7/nrn-7.7.w64-mingwsetup.exe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Linux OS</a:t>
            </a: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Download Anaconda 3 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https://repo.anaconda.com/archive/Anaconda3-2019.03-Linux-x86_64.sh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 a terminal execute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 Anaconda3.sh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Follow the instructions, specify the installation folder, e.g., /home/username/anaconda3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 on Linux</a:t>
            </a:r>
          </a:p>
        </p:txBody>
      </p:sp>
      <p:sp>
        <p:nvSpPr>
          <p:cNvPr id="46" name="TextShape 2"/>
          <p:cNvSpPr txBox="1"/>
          <p:nvPr/>
        </p:nvSpPr>
        <p:spPr>
          <a:xfrm>
            <a:off x="87312" y="1769040"/>
            <a:ext cx="5907912" cy="223939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(1)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sudo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apt install libx11-dev git bison flex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automake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libtool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libxext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-dev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libncurses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-dev xfonts-100dpi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libopenmpi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-dev make zlib1g-dev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mkdir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neuron &amp;&amp; cd neuron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hlinkClick r:id="rId2"/>
              </a:rPr>
              <a:t>https://neuron.yale.edu/ftp/neuron/versions/v7.6/nrn-7.6.tar.gz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Wget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hlinkClick r:id="rId3"/>
              </a:rPr>
              <a:t>https://neuron.yale.edu/ftp/neuron/versions/v7.6/iv-19.tar.gz</a:t>
            </a:r>
            <a:r>
              <a:rPr lang="en-US" sz="1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endParaRPr lang="en-US" sz="1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tar –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xzvf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mv iv-* iv &amp;&amp; mv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-*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iv/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./configure –prefix=/your/folder/neuron/iv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-j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install -j</a:t>
            </a:r>
          </a:p>
        </p:txBody>
      </p:sp>
      <p:sp>
        <p:nvSpPr>
          <p:cNvPr id="5" name="TextShape 2">
            <a:extLst>
              <a:ext uri="{FF2B5EF4-FFF2-40B4-BE49-F238E27FC236}">
                <a16:creationId xmlns:a16="http://schemas.microsoft.com/office/drawing/2014/main" id="{7B83557C-48D4-BA43-A9B2-AFAB42E667C9}"/>
              </a:ext>
            </a:extLst>
          </p:cNvPr>
          <p:cNvSpPr txBox="1"/>
          <p:nvPr/>
        </p:nvSpPr>
        <p:spPr>
          <a:xfrm>
            <a:off x="87312" y="4218032"/>
            <a:ext cx="4572000" cy="219636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2500" lnSpcReduction="10000"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(2)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.. &amp;&amp; cd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./configure –prefix=/your/folder/neuron/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–with-iv=/your/folder/neuron/iv –with-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nrnpython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=/home/username/anaconda3/bin/python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-j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install -j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nrnpython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/home/username/anaconda3/bin/python setup.py install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your .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by adding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PATH=$PATH:/your/folder/neuron/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/x86_64/bin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TextShape 2">
            <a:extLst>
              <a:ext uri="{FF2B5EF4-FFF2-40B4-BE49-F238E27FC236}">
                <a16:creationId xmlns:a16="http://schemas.microsoft.com/office/drawing/2014/main" id="{616B52BE-E514-8446-825A-3778B1C4ACDF}"/>
              </a:ext>
            </a:extLst>
          </p:cNvPr>
          <p:cNvSpPr txBox="1"/>
          <p:nvPr/>
        </p:nvSpPr>
        <p:spPr>
          <a:xfrm>
            <a:off x="4811712" y="3191146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buClr>
                <a:srgbClr val="000000"/>
              </a:buClr>
              <a:buSzPct val="45000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(3)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/your/directory/neuron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nrnenv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nrnenv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as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nrnenv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into neuron directory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IV=/your/directory/neuron/iv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N=/your/directory/neuron/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for this concrete example, we assume </a:t>
            </a: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hostcpu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x86_64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CPU=x86_64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PATH="$IV/$CPU/bin:$N/$CPU/bin:$PATH"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 on Linux</a:t>
            </a:r>
          </a:p>
        </p:txBody>
      </p:sp>
      <p:sp>
        <p:nvSpPr>
          <p:cNvPr id="48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.. &amp;&amp; cd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./configure –prefix=/your/folder/neuron/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–with-iv=/your/folder/neuron/iv –with-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nrnpython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=/home/username/anaconda3/bin/python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-j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make install -j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src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nrnpython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/home/username/anaconda3/bin/python setup.py install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your .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bashrc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file by adding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PATH=$PATH:/your/folder/neuron/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nrn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/x86_64/bin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NEURON Linux</a:t>
            </a: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7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cd /your/directory/neuron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 nrnenv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Edit nrnenv as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 an nrnenv file into neuron directory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IV=/your/directory/neuron/iv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N=/your/directory/neuron/nrn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# for this concrete example, we assume hostcpu is x86_64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CPU=x86_64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export PATH="$IV/$CPU/bin:$N/$CPU/bin:$PATH"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570</Words>
  <Application>Microsoft Macintosh PowerPoint</Application>
  <PresentationFormat>Custom</PresentationFormat>
  <Paragraphs>73</Paragraphs>
  <Slides>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DejaVu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</dc:creator>
  <cp:lastModifiedBy>William Podlaski</cp:lastModifiedBy>
  <cp:revision>7</cp:revision>
  <dcterms:created xsi:type="dcterms:W3CDTF">2019-07-13T09:02:39Z</dcterms:created>
  <dcterms:modified xsi:type="dcterms:W3CDTF">2019-07-13T10:44:12Z</dcterms:modified>
  <dc:language>en-US</dc:language>
</cp:coreProperties>
</file>