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76923"/>
  </p:normalViewPr>
  <p:slideViewPr>
    <p:cSldViewPr snapToGrid="0" snapToObjects="1">
      <p:cViewPr varScale="1">
        <p:scale>
          <a:sx n="82" d="100"/>
          <a:sy n="82" d="100"/>
        </p:scale>
        <p:origin x="1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5DBD-3833-A643-B142-9A6DB919DC2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D0F8-D30A-7245-850A-E9161287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Packet Design</a:t>
            </a:r>
          </a:p>
          <a:p>
            <a:pPr marL="228600" indent="-228600">
              <a:buAutoNum type="arabicPeriod"/>
            </a:pPr>
            <a:r>
              <a:rPr lang="en-US" dirty="0"/>
              <a:t>Timeout</a:t>
            </a:r>
          </a:p>
          <a:p>
            <a:pPr marL="228600" indent="-228600">
              <a:buAutoNum type="arabicPeriod"/>
            </a:pPr>
            <a:r>
              <a:rPr lang="en-US" dirty="0"/>
              <a:t>Everything is UDP based. After setting up socket, waiting for </a:t>
            </a:r>
            <a:r>
              <a:rPr lang="en-US" dirty="0" err="1"/>
              <a:t>syn</a:t>
            </a:r>
            <a:r>
              <a:rPr lang="en-US" dirty="0"/>
              <a:t> handshake from client and set connection flag to true after handshake and start to wait for file request. Server Implement Go-Back-N, we do use the sequence number of the TCP but to simplified the implementation we use GBN, send 5 packet at beginning, move the window only when we received a packet ack in order. Any timeout and packet loss results in a retransmission in original scenario. When sending the last packet, we set a flag in packet and inform client to initiate the fin, keep retransmit  the ack and fin until receive </a:t>
            </a:r>
            <a:r>
              <a:rPr lang="en-US"/>
              <a:t>un-fin message.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D0F8-D30A-7245-850A-E916128788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mac.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Linux, we did get more experience about what is their differences.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As requirements, we build a packet and headers to help us implement. We do realized what is more important in original TCP header and some of header are more redundant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implantation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pPr marL="228600" indent="-228600">
              <a:buAutoNum type="arabicPeriod"/>
            </a:pPr>
            <a:r>
              <a:rPr lang="en-US" dirty="0"/>
              <a:t>Because of my personal terrible c coding technique, we had much more bugs and stupid errors to fix  lol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D0F8-D30A-7245-850A-E916128788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actually.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handshake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handshake,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subtle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implementation.</a:t>
            </a:r>
            <a:r>
              <a:rPr lang="zh-CN" altLang="en-US" dirty="0"/>
              <a:t> </a:t>
            </a:r>
            <a:r>
              <a:rPr lang="en-US" altLang="zh-CN" dirty="0"/>
              <a:t>BTW,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simplify</a:t>
            </a:r>
            <a:r>
              <a:rPr lang="zh-CN" altLang="en-US" dirty="0"/>
              <a:t> </a:t>
            </a:r>
            <a:r>
              <a:rPr lang="en-US" altLang="zh-CN" dirty="0"/>
              <a:t>it,</a:t>
            </a:r>
            <a:r>
              <a:rPr lang="zh-CN" altLang="en-US" dirty="0"/>
              <a:t> </a:t>
            </a:r>
            <a:r>
              <a:rPr lang="en-US" altLang="zh-CN" dirty="0"/>
              <a:t>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wasting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again.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handshake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4wayhand</a:t>
            </a:r>
            <a:r>
              <a:rPr lang="zh-CN" altLang="en-US" dirty="0"/>
              <a:t> </a:t>
            </a:r>
            <a:r>
              <a:rPr lang="en-US" altLang="zh-CN" dirty="0"/>
              <a:t>shake.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realized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neccary</a:t>
            </a:r>
            <a:r>
              <a:rPr lang="en-US" altLang="zh-CN" dirty="0"/>
              <a:t>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met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unappropriated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zh-CN" dirty="0"/>
              <a:t>programming.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paste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 err="1"/>
              <a:t>senario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first!!!</a:t>
            </a:r>
            <a:r>
              <a:rPr lang="zh-CN" altLang="en-US" dirty="0"/>
              <a:t> 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Actually the server and client are very similar in many ways. We could build more function in </a:t>
            </a:r>
            <a:r>
              <a:rPr lang="en-US" altLang="zh-CN" dirty="0" err="1"/>
              <a:t>utils.cpp</a:t>
            </a:r>
            <a:r>
              <a:rPr lang="en-US" altLang="zh-CN" dirty="0"/>
              <a:t> to reduce the redundancy of the code.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underestimate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took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subtle</a:t>
            </a:r>
            <a:r>
              <a:rPr lang="zh-CN" altLang="en-US" dirty="0"/>
              <a:t> </a:t>
            </a:r>
            <a:r>
              <a:rPr lang="en-US" altLang="zh-CN" dirty="0"/>
              <a:t>errors,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D0F8-D30A-7245-850A-E916128788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67D-BF74-5245-884E-EF277153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CS118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5903B-E140-B74A-B38E-829032AC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AF2-9DBB-CB4E-835F-68C797D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3DDA-0568-D24B-A9E8-A0480C43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dirty="0"/>
              <a:t>Timeout Implementation</a:t>
            </a:r>
          </a:p>
          <a:p>
            <a:r>
              <a:rPr lang="en-US" dirty="0" err="1"/>
              <a:t>Int</a:t>
            </a:r>
            <a:r>
              <a:rPr lang="en-US" dirty="0"/>
              <a:t> overflow</a:t>
            </a:r>
          </a:p>
          <a:p>
            <a:r>
              <a:rPr lang="en-US" dirty="0"/>
              <a:t>Server Design</a:t>
            </a:r>
          </a:p>
          <a:p>
            <a:r>
              <a:rPr lang="en-US" dirty="0"/>
              <a:t>Client Design</a:t>
            </a:r>
          </a:p>
        </p:txBody>
      </p:sp>
    </p:spTree>
    <p:extLst>
      <p:ext uri="{BB962C8B-B14F-4D97-AF65-F5344CB8AC3E}">
        <p14:creationId xmlns:p14="http://schemas.microsoft.com/office/powerpoint/2010/main" val="40597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4E66-E16D-B745-B622-BA7A8B2A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5745-FEDF-014B-8397-2293B193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  <a:r>
              <a:rPr lang="zh-CN" altLang="en-US" dirty="0"/>
              <a:t> </a:t>
            </a:r>
            <a:r>
              <a:rPr lang="en-US" altLang="zh-CN" dirty="0"/>
              <a:t>UDP/TCP</a:t>
            </a:r>
            <a:r>
              <a:rPr lang="zh-CN" altLang="en-US" dirty="0"/>
              <a:t> </a:t>
            </a:r>
            <a:r>
              <a:rPr lang="en-US" altLang="zh-CN" dirty="0"/>
              <a:t>Linux/MacOS</a:t>
            </a:r>
          </a:p>
          <a:p>
            <a:r>
              <a:rPr lang="en-US" altLang="zh-CN" dirty="0"/>
              <a:t>Packet Design</a:t>
            </a:r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34D-DA68-E34C-8CB9-6D39A664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03A5-4D18-4F46-AEBB-746D0E8F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</a:p>
          <a:p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r>
              <a:rPr lang="en-US" altLang="zh-CN" dirty="0"/>
              <a:t>Reuse the code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5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</TotalTime>
  <Words>502</Words>
  <Application>Microsoft Macintosh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宋体</vt:lpstr>
      <vt:lpstr>Calibri</vt:lpstr>
      <vt:lpstr>Century Gothic</vt:lpstr>
      <vt:lpstr>Wingdings 2</vt:lpstr>
      <vt:lpstr>Quotable</vt:lpstr>
      <vt:lpstr>CS118 Project 2 </vt:lpstr>
      <vt:lpstr>Design and Implementation</vt:lpstr>
      <vt:lpstr>Experience Got</vt:lpstr>
      <vt:lpstr>Lesson and Suggestion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Project 2 </dc:title>
  <dc:creator>Shuangyu Li</dc:creator>
  <cp:lastModifiedBy>Shuangyu Li</cp:lastModifiedBy>
  <cp:revision>6</cp:revision>
  <dcterms:created xsi:type="dcterms:W3CDTF">2018-06-13T08:55:11Z</dcterms:created>
  <dcterms:modified xsi:type="dcterms:W3CDTF">2018-06-13T09:32:19Z</dcterms:modified>
</cp:coreProperties>
</file>