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1858-A6FE-4A2C-8FBD-B4BE129E73F5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E1EF-10F1-4115-90D7-CA70D3D91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grouplens.org/datasets/movielens/ml-latest-small-README.html" TargetMode="External"/><Relationship Id="rId2" Type="http://schemas.openxmlformats.org/officeDocument/2006/relationships/hyperlink" Target="https://grouplens.org/datasets/movielens/late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Movie Recommender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Gokilavani.RC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900" dirty="0" smtClean="0"/>
              <a:t>Source: </a:t>
            </a:r>
          </a:p>
          <a:p>
            <a:pPr algn="l"/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</a:t>
            </a:r>
            <a:r>
              <a:rPr lang="en-US" sz="2900" dirty="0" smtClean="0">
                <a:hlinkClick r:id="rId2"/>
              </a:rPr>
              <a:t>grouplens.org/datasets/movielens/latest</a:t>
            </a:r>
            <a:endParaRPr lang="en-US" sz="2900" dirty="0" smtClean="0"/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ReadMe: </a:t>
            </a:r>
            <a:endParaRPr lang="en-US" sz="2900" dirty="0" smtClean="0"/>
          </a:p>
          <a:p>
            <a:pPr algn="l"/>
            <a:r>
              <a:rPr lang="en-US" sz="2900" u="sng" dirty="0" smtClean="0">
                <a:hlinkClick r:id="rId3"/>
              </a:rPr>
              <a:t>http</a:t>
            </a:r>
            <a:r>
              <a:rPr lang="en-US" sz="2900" u="sng" dirty="0">
                <a:hlinkClick r:id="rId3"/>
              </a:rPr>
              <a:t>://files.grouplens.org/datasets/movielens/ml-latest-small-README.html</a:t>
            </a:r>
            <a:endParaRPr lang="en-US" sz="29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5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86600" cy="1903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994321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The dataset consists of 100,000 </a:t>
            </a:r>
            <a:r>
              <a:rPr lang="en-US" sz="2000" dirty="0">
                <a:latin typeface="+mj-lt"/>
              </a:rPr>
              <a:t>ratings and 3,600 tag applications applied to 9,000 movies by 600 users. </a:t>
            </a:r>
            <a:r>
              <a:rPr lang="en-US" sz="2000" dirty="0" smtClean="0">
                <a:latin typeface="+mj-lt"/>
              </a:rPr>
              <a:t>(Last </a:t>
            </a:r>
            <a:r>
              <a:rPr lang="en-US" sz="2000" dirty="0">
                <a:latin typeface="+mj-lt"/>
              </a:rPr>
              <a:t>updated </a:t>
            </a:r>
            <a:r>
              <a:rPr lang="en-US" sz="2000" dirty="0" smtClean="0">
                <a:latin typeface="+mj-lt"/>
              </a:rPr>
              <a:t>9/2018)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4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808" y="838200"/>
            <a:ext cx="7391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rgbClr val="FF3300"/>
                </a:solidFill>
              </a:rPr>
              <a:t>What is a recommender system</a:t>
            </a:r>
            <a:r>
              <a:rPr lang="en-US" sz="2400" b="1" dirty="0" smtClean="0">
                <a:solidFill>
                  <a:srgbClr val="FF3300"/>
                </a:solidFill>
              </a:rPr>
              <a:t>?</a:t>
            </a:r>
          </a:p>
          <a:p>
            <a:pPr fontAlgn="base"/>
            <a:endParaRPr lang="en-US" sz="2400" b="1" dirty="0" smtClean="0">
              <a:solidFill>
                <a:srgbClr val="FF3300"/>
              </a:solidFill>
            </a:endParaRPr>
          </a:p>
          <a:p>
            <a:pPr algn="just" fontAlgn="base"/>
            <a:r>
              <a:rPr lang="en-US" sz="2200" dirty="0" smtClean="0"/>
              <a:t>It </a:t>
            </a:r>
            <a:r>
              <a:rPr lang="en-US" sz="2200" dirty="0"/>
              <a:t>is a machine learning prototype that learns how users’ choice of products (in this case movies) vary with the users characteristics and recommends a product accordingly. </a:t>
            </a:r>
            <a:endParaRPr lang="en-US" sz="2200" dirty="0" smtClean="0"/>
          </a:p>
          <a:p>
            <a:pPr algn="just" fontAlgn="base"/>
            <a:endParaRPr lang="en-US" sz="2200" dirty="0"/>
          </a:p>
          <a:p>
            <a:pPr algn="just" fontAlgn="base"/>
            <a:r>
              <a:rPr lang="en-US" sz="2200" dirty="0" smtClean="0"/>
              <a:t>For </a:t>
            </a:r>
            <a:r>
              <a:rPr lang="en-US" sz="2200" dirty="0"/>
              <a:t>example a 15 year old kid is more likely to watch the upcoming </a:t>
            </a:r>
            <a:r>
              <a:rPr lang="en-US" sz="2200" dirty="0">
                <a:solidFill>
                  <a:srgbClr val="0070C0"/>
                </a:solidFill>
              </a:rPr>
              <a:t>The Lego Batman </a:t>
            </a:r>
            <a:r>
              <a:rPr lang="en-US" sz="2200" dirty="0" smtClean="0">
                <a:solidFill>
                  <a:srgbClr val="0070C0"/>
                </a:solidFill>
              </a:rPr>
              <a:t>movie</a:t>
            </a:r>
            <a:r>
              <a:rPr lang="en-US" sz="2200" b="1" dirty="0"/>
              <a:t> </a:t>
            </a:r>
            <a:r>
              <a:rPr lang="en-US" sz="2200" dirty="0"/>
              <a:t>than someone who is say 35 years old. </a:t>
            </a:r>
            <a:endParaRPr lang="en-US" sz="2200" dirty="0" smtClean="0"/>
          </a:p>
          <a:p>
            <a:pPr algn="just" fontAlgn="base"/>
            <a:endParaRPr lang="en-US" sz="2200" dirty="0"/>
          </a:p>
          <a:p>
            <a:pPr algn="just" fontAlgn="base"/>
            <a:r>
              <a:rPr lang="en-US" sz="2200" dirty="0"/>
              <a:t>A Recommender System employs a statistical algorithm that seeks to predict users' ratings for a particular entity, based on the similarity between the entities or similarity between the users that previously rated those entities.</a:t>
            </a:r>
          </a:p>
          <a:p>
            <a:pPr fontAlgn="base"/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61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701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Types of Recommender Systems</a:t>
            </a:r>
          </a:p>
          <a:p>
            <a:endParaRPr lang="en-US" dirty="0" smtClean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/>
              <a:t>Simple recommender system</a:t>
            </a:r>
          </a:p>
          <a:p>
            <a:r>
              <a:rPr lang="en-US" sz="2400" dirty="0" smtClean="0"/>
              <a:t>      </a:t>
            </a:r>
            <a:r>
              <a:rPr lang="en-US" sz="2000" dirty="0" smtClean="0"/>
              <a:t>General recommendations based on movie attributes.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/>
              <a:t>Content -based  filtering</a:t>
            </a:r>
          </a:p>
          <a:p>
            <a:r>
              <a:rPr lang="en-US" sz="2400" dirty="0" smtClean="0"/>
              <a:t>      </a:t>
            </a:r>
            <a:r>
              <a:rPr lang="en-US" sz="2000" dirty="0" smtClean="0"/>
              <a:t>The </a:t>
            </a:r>
            <a:r>
              <a:rPr lang="en-US" sz="2000" dirty="0"/>
              <a:t>basic idea is that if you like an item, then you will </a:t>
            </a:r>
            <a:r>
              <a:rPr lang="en-US" sz="2000" dirty="0" smtClean="0"/>
              <a:t> also              </a:t>
            </a:r>
          </a:p>
          <a:p>
            <a:r>
              <a:rPr lang="en-US" sz="2000" dirty="0" smtClean="0"/>
              <a:t>       like a “similar” item</a:t>
            </a:r>
          </a:p>
          <a:p>
            <a:endParaRPr lang="en-US" sz="2400" dirty="0" smtClean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/>
              <a:t>Collaborative filtering </a:t>
            </a:r>
          </a:p>
          <a:p>
            <a:r>
              <a:rPr lang="en-US" sz="2400" dirty="0" smtClean="0"/>
              <a:t>      </a:t>
            </a:r>
            <a:r>
              <a:rPr lang="en-US" sz="2000" dirty="0" smtClean="0"/>
              <a:t>It </a:t>
            </a:r>
            <a:r>
              <a:rPr lang="en-US" sz="2000" dirty="0"/>
              <a:t>is based on the similarity in preferences, tastes </a:t>
            </a:r>
            <a:r>
              <a:rPr lang="en-US" sz="2000" dirty="0" smtClean="0"/>
              <a:t>and  choice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of two users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b="1" dirty="0" smtClean="0"/>
              <a:t>Hybrid recommendations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000" dirty="0" smtClean="0"/>
              <a:t>Combine any of the above two </a:t>
            </a:r>
            <a:r>
              <a:rPr lang="en-US" sz="2000" dirty="0" err="1" smtClean="0"/>
              <a:t>techninques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961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53374"/>
            <a:ext cx="4648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5867400" cy="36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2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Movie Recommender System  by Gokilavani.RC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  by Gokilavani.RC</dc:title>
  <dc:creator>Windows User</dc:creator>
  <cp:lastModifiedBy>Windows User</cp:lastModifiedBy>
  <cp:revision>11</cp:revision>
  <dcterms:created xsi:type="dcterms:W3CDTF">2018-12-16T08:22:11Z</dcterms:created>
  <dcterms:modified xsi:type="dcterms:W3CDTF">2018-12-17T07:32:15Z</dcterms:modified>
</cp:coreProperties>
</file>