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6CC0-DCDD-4829-A876-867B3EFAA4B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6A3-5A84-4DCE-A8CC-486FB890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2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6CC0-DCDD-4829-A876-867B3EFAA4B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6A3-5A84-4DCE-A8CC-486FB890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88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6CC0-DCDD-4829-A876-867B3EFAA4B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6A3-5A84-4DCE-A8CC-486FB890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7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6CC0-DCDD-4829-A876-867B3EFAA4B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6A3-5A84-4DCE-A8CC-486FB890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02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6CC0-DCDD-4829-A876-867B3EFAA4B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6A3-5A84-4DCE-A8CC-486FB890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4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6CC0-DCDD-4829-A876-867B3EFAA4B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6A3-5A84-4DCE-A8CC-486FB890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6CC0-DCDD-4829-A876-867B3EFAA4B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6A3-5A84-4DCE-A8CC-486FB890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15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6CC0-DCDD-4829-A876-867B3EFAA4B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6A3-5A84-4DCE-A8CC-486FB890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6CC0-DCDD-4829-A876-867B3EFAA4B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6A3-5A84-4DCE-A8CC-486FB890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8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6CC0-DCDD-4829-A876-867B3EFAA4B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6A3-5A84-4DCE-A8CC-486FB890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01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6CC0-DCDD-4829-A876-867B3EFAA4B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6A3-5A84-4DCE-A8CC-486FB890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6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6CC0-DCDD-4829-A876-867B3EFAA4B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66A3-5A84-4DCE-A8CC-486FB890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59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Image </a:t>
            </a:r>
            <a:r>
              <a:rPr lang="en-GB" dirty="0" smtClean="0"/>
              <a:t>Classification</a:t>
            </a:r>
            <a:br>
              <a:rPr lang="en-GB" dirty="0" smtClean="0"/>
            </a:br>
            <a:r>
              <a:rPr lang="en-GB" sz="4000" dirty="0" smtClean="0"/>
              <a:t>Military and non-military vehicles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Wendy Chan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5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identify military vehicle when given an image of vehicle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51" y="3193472"/>
            <a:ext cx="3643745" cy="273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56" y="3352800"/>
            <a:ext cx="3839060" cy="24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 source</a:t>
            </a:r>
          </a:p>
          <a:p>
            <a:pPr lvl="1"/>
            <a:r>
              <a:rPr lang="en-GB" dirty="0" smtClean="0"/>
              <a:t>Download “military vehicles” and “non-military vehicles” images from Google image search</a:t>
            </a:r>
          </a:p>
          <a:p>
            <a:pPr lvl="1"/>
            <a:r>
              <a:rPr lang="en-GB" dirty="0" smtClean="0"/>
              <a:t>Manual “eye-ball” to remove unrelated images</a:t>
            </a:r>
          </a:p>
          <a:p>
            <a:r>
              <a:rPr lang="en-GB" dirty="0" smtClean="0"/>
              <a:t>Output</a:t>
            </a:r>
          </a:p>
          <a:p>
            <a:pPr lvl="1"/>
            <a:r>
              <a:rPr lang="en-GB" dirty="0" smtClean="0"/>
              <a:t>Manually sort image into 2 folders for training</a:t>
            </a:r>
          </a:p>
          <a:p>
            <a:pPr lvl="2"/>
            <a:r>
              <a:rPr lang="en-GB" dirty="0" smtClean="0"/>
              <a:t>Military vehicle - 674</a:t>
            </a:r>
          </a:p>
          <a:p>
            <a:pPr lvl="2"/>
            <a:r>
              <a:rPr lang="en-GB" dirty="0" smtClean="0"/>
              <a:t>Non-military vehicle - 732</a:t>
            </a:r>
          </a:p>
        </p:txBody>
      </p:sp>
    </p:spTree>
    <p:extLst>
      <p:ext uri="{BB962C8B-B14F-4D97-AF65-F5344CB8AC3E}">
        <p14:creationId xmlns:p14="http://schemas.microsoft.com/office/powerpoint/2010/main" val="6082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PCA to determine if the images of military and non-military vehicles can be “grouped nicely”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416" y="2798618"/>
            <a:ext cx="5307440" cy="40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First </a:t>
            </a:r>
            <a:r>
              <a:rPr lang="en-GB" dirty="0"/>
              <a:t>model (accuracy : 75</a:t>
            </a:r>
            <a:r>
              <a:rPr lang="en-GB" dirty="0" smtClean="0"/>
              <a:t>%)</a:t>
            </a:r>
          </a:p>
          <a:p>
            <a:pPr lvl="1"/>
            <a:r>
              <a:rPr lang="en-GB" dirty="0" err="1" smtClean="0"/>
              <a:t>model.add</a:t>
            </a:r>
            <a:r>
              <a:rPr lang="en-GB" dirty="0" smtClean="0"/>
              <a:t>(Conv2D(32</a:t>
            </a:r>
            <a:r>
              <a:rPr lang="en-GB" dirty="0"/>
              <a:t>, </a:t>
            </a:r>
            <a:r>
              <a:rPr lang="en-GB" dirty="0" err="1"/>
              <a:t>kernel_size</a:t>
            </a:r>
            <a:r>
              <a:rPr lang="en-GB" dirty="0"/>
              <a:t>=(3, 3), activation='</a:t>
            </a:r>
            <a:r>
              <a:rPr lang="en-GB" dirty="0" err="1"/>
              <a:t>relu</a:t>
            </a:r>
            <a:r>
              <a:rPr lang="en-GB" dirty="0"/>
              <a:t>, </a:t>
            </a:r>
            <a:r>
              <a:rPr lang="en-GB" dirty="0" err="1"/>
              <a:t>input_shape</a:t>
            </a:r>
            <a:r>
              <a:rPr lang="en-GB" dirty="0"/>
              <a:t>=</a:t>
            </a:r>
            <a:r>
              <a:rPr lang="en-GB" dirty="0" err="1"/>
              <a:t>input_shape</a:t>
            </a:r>
            <a:r>
              <a:rPr lang="en-GB" dirty="0" smtClean="0"/>
              <a:t>))</a:t>
            </a:r>
          </a:p>
          <a:p>
            <a:pPr lvl="1"/>
            <a:r>
              <a:rPr lang="en-GB" dirty="0" err="1" smtClean="0"/>
              <a:t>model.add</a:t>
            </a:r>
            <a:r>
              <a:rPr lang="en-GB" dirty="0" smtClean="0"/>
              <a:t>(Conv2D(64</a:t>
            </a:r>
            <a:r>
              <a:rPr lang="en-GB" dirty="0"/>
              <a:t>, (3, 3), activation='</a:t>
            </a:r>
            <a:r>
              <a:rPr lang="en-GB" dirty="0" err="1"/>
              <a:t>relu</a:t>
            </a:r>
            <a:r>
              <a:rPr lang="en-GB" dirty="0" smtClean="0"/>
              <a:t>'))</a:t>
            </a:r>
          </a:p>
          <a:p>
            <a:pPr lvl="1"/>
            <a:r>
              <a:rPr lang="en-GB" dirty="0" smtClean="0"/>
              <a:t> </a:t>
            </a:r>
            <a:r>
              <a:rPr lang="en-GB" dirty="0" err="1" smtClean="0"/>
              <a:t>model.add</a:t>
            </a:r>
            <a:r>
              <a:rPr lang="en-GB" dirty="0" smtClean="0"/>
              <a:t>(MaxPooling2D(</a:t>
            </a:r>
            <a:r>
              <a:rPr lang="en-GB" dirty="0" err="1" smtClean="0"/>
              <a:t>pool_size</a:t>
            </a:r>
            <a:r>
              <a:rPr lang="en-GB" dirty="0"/>
              <a:t>=(2, 2</a:t>
            </a:r>
            <a:r>
              <a:rPr lang="en-GB" dirty="0" smtClean="0"/>
              <a:t>)))</a:t>
            </a:r>
          </a:p>
          <a:p>
            <a:pPr lvl="1"/>
            <a:r>
              <a:rPr lang="en-GB" dirty="0" err="1" smtClean="0"/>
              <a:t>model.add</a:t>
            </a:r>
            <a:r>
              <a:rPr lang="en-GB" dirty="0" smtClean="0"/>
              <a:t>(Flatten())</a:t>
            </a:r>
          </a:p>
          <a:p>
            <a:pPr lvl="1"/>
            <a:r>
              <a:rPr lang="en-GB" dirty="0" err="1" smtClean="0"/>
              <a:t>model.add</a:t>
            </a:r>
            <a:r>
              <a:rPr lang="en-GB" dirty="0" smtClean="0"/>
              <a:t>(Dense(</a:t>
            </a:r>
            <a:r>
              <a:rPr lang="en-GB" dirty="0" err="1" smtClean="0"/>
              <a:t>num_classes</a:t>
            </a:r>
            <a:r>
              <a:rPr lang="en-GB" dirty="0"/>
              <a:t>, activation='</a:t>
            </a:r>
            <a:r>
              <a:rPr lang="en-GB" dirty="0" err="1"/>
              <a:t>softmax</a:t>
            </a:r>
            <a:r>
              <a:rPr lang="en-GB" dirty="0" smtClean="0"/>
              <a:t>'))</a:t>
            </a:r>
          </a:p>
          <a:p>
            <a:pPr lvl="1"/>
            <a:endParaRPr lang="en-GB" dirty="0"/>
          </a:p>
          <a:p>
            <a:r>
              <a:rPr lang="en-GB" dirty="0" smtClean="0"/>
              <a:t>Added </a:t>
            </a:r>
            <a:r>
              <a:rPr lang="en-GB" dirty="0"/>
              <a:t>more images of green car (accuracy : 76</a:t>
            </a:r>
            <a:r>
              <a:rPr lang="en-GB" dirty="0" smtClean="0"/>
              <a:t>%)</a:t>
            </a:r>
          </a:p>
          <a:p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dded </a:t>
            </a:r>
            <a:r>
              <a:rPr lang="en-GB" dirty="0"/>
              <a:t>one more Conv2D layer (accuracy : 79</a:t>
            </a:r>
            <a:r>
              <a:rPr lang="en-GB" dirty="0" smtClean="0"/>
              <a:t>%)</a:t>
            </a:r>
          </a:p>
          <a:p>
            <a:endParaRPr lang="en-GB" dirty="0"/>
          </a:p>
          <a:p>
            <a:r>
              <a:rPr lang="en-GB" dirty="0" smtClean="0"/>
              <a:t>Change activation </a:t>
            </a:r>
            <a:r>
              <a:rPr lang="en-GB" dirty="0"/>
              <a:t>to "sigmoid" and </a:t>
            </a:r>
            <a:r>
              <a:rPr lang="en-GB" dirty="0" err="1"/>
              <a:t>binary_crossentropy</a:t>
            </a:r>
            <a:r>
              <a:rPr lang="en-GB" dirty="0"/>
              <a:t> (accuracy : 76%)</a:t>
            </a:r>
          </a:p>
        </p:txBody>
      </p:sp>
    </p:spTree>
    <p:extLst>
      <p:ext uri="{BB962C8B-B14F-4D97-AF65-F5344CB8AC3E}">
        <p14:creationId xmlns:p14="http://schemas.microsoft.com/office/powerpoint/2010/main" val="9787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161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Image Classification Military and non-military vehicles</vt:lpstr>
      <vt:lpstr>Goal</vt:lpstr>
      <vt:lpstr>Data Source</vt:lpstr>
      <vt:lpstr>Evaluation Metrics</vt:lpstr>
      <vt:lpstr>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Aik Siang Leow</dc:creator>
  <cp:lastModifiedBy>Aik Siang Leow</cp:lastModifiedBy>
  <cp:revision>15</cp:revision>
  <dcterms:created xsi:type="dcterms:W3CDTF">2018-12-10T02:01:28Z</dcterms:created>
  <dcterms:modified xsi:type="dcterms:W3CDTF">2018-12-17T07:18:56Z</dcterms:modified>
</cp:coreProperties>
</file>