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ac0850f1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ac0850f1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ac0850f1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ac0850f1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ac0850f1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ac0850f1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ac0850f1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ac0850f1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ac0850f1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ac0850f1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ac0850f1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ac0850f1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c0850f1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c0850f1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ac0850f1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ac0850f1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ac0850f1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ac0850f1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ac0850f1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ac0850f1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ac0850f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ac0850f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ac0850f1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ac0850f1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ac0850f1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ac0850f1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c0850f1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c0850f1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ac0850f1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ac0850f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ac0850f1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ac0850f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ac0850f1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ac0850f1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ac0850f1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ac0850f1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ac0850f1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ac0850f1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Facebook Engagement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Oversampling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Contest vs non-contest is very unbalanced, so we oversampled the minority class to ⅕ of the majority class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25" y="21685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Undersampling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Content type is very unbalanced. We dropped the minority classes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50" y="21685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0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MAE, because the target values are inherently small: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0      0.129143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1      0.015949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2      0.127699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3      0.000000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4      0.192456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5      0.018033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6      0.000000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7      0.000000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8      0.000000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9      0.016786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10     0.000000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we considered….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0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SGDRegressor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SGDRegressor with Polynomial Transformation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Embeddings with MLP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SGDRegressor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0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MAE: </a:t>
            </a:r>
            <a:r>
              <a:rPr lang="en"/>
              <a:t>0.129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176" y="149550"/>
            <a:ext cx="4943851" cy="48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SGDRegressor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degree polynomial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621950"/>
            <a:ext cx="8520600" cy="25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MAE: </a:t>
            </a:r>
            <a:r>
              <a:rPr lang="en"/>
              <a:t>0.093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707" y="292625"/>
            <a:ext cx="4929068" cy="47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088875"/>
            <a:ext cx="8520600" cy="25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MAE: 0.14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037" y="109350"/>
            <a:ext cx="52116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625" y="1949975"/>
            <a:ext cx="1300075" cy="27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/>
        </p:nvSpPr>
        <p:spPr>
          <a:xfrm>
            <a:off x="2432925" y="164930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2378550" y="2755700"/>
            <a:ext cx="1107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neurons</a:t>
            </a:r>
            <a:endParaRPr/>
          </a:p>
        </p:txBody>
      </p:sp>
      <p:cxnSp>
        <p:nvCxnSpPr>
          <p:cNvPr id="158" name="Google Shape;158;p28"/>
          <p:cNvCxnSpPr>
            <a:stCxn id="157" idx="1"/>
          </p:cNvCxnSpPr>
          <p:nvPr/>
        </p:nvCxnSpPr>
        <p:spPr>
          <a:xfrm rot="10800000">
            <a:off x="2105250" y="2907500"/>
            <a:ext cx="2733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8"/>
          <p:cNvSpPr txBox="1"/>
          <p:nvPr/>
        </p:nvSpPr>
        <p:spPr>
          <a:xfrm>
            <a:off x="2395000" y="3523175"/>
            <a:ext cx="1107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neurons</a:t>
            </a:r>
            <a:endParaRPr/>
          </a:p>
        </p:txBody>
      </p:sp>
      <p:cxnSp>
        <p:nvCxnSpPr>
          <p:cNvPr id="160" name="Google Shape;160;p28"/>
          <p:cNvCxnSpPr>
            <a:stCxn id="159" idx="1"/>
          </p:cNvCxnSpPr>
          <p:nvPr/>
        </p:nvCxnSpPr>
        <p:spPr>
          <a:xfrm rot="10800000">
            <a:off x="2121700" y="3674975"/>
            <a:ext cx="2733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8"/>
          <p:cNvSpPr txBox="1"/>
          <p:nvPr/>
        </p:nvSpPr>
        <p:spPr>
          <a:xfrm>
            <a:off x="2395000" y="4290650"/>
            <a:ext cx="1107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 output</a:t>
            </a:r>
            <a:endParaRPr/>
          </a:p>
        </p:txBody>
      </p:sp>
      <p:cxnSp>
        <p:nvCxnSpPr>
          <p:cNvPr id="162" name="Google Shape;162;p28"/>
          <p:cNvCxnSpPr>
            <a:stCxn id="161" idx="1"/>
          </p:cNvCxnSpPr>
          <p:nvPr/>
        </p:nvCxnSpPr>
        <p:spPr>
          <a:xfrm rot="10800000">
            <a:off x="2121700" y="4442450"/>
            <a:ext cx="2733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8"/>
          <p:cNvSpPr txBox="1"/>
          <p:nvPr/>
        </p:nvSpPr>
        <p:spPr>
          <a:xfrm>
            <a:off x="2378550" y="1988225"/>
            <a:ext cx="1107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features</a:t>
            </a:r>
            <a:endParaRPr/>
          </a:p>
        </p:txBody>
      </p:sp>
      <p:cxnSp>
        <p:nvCxnSpPr>
          <p:cNvPr id="164" name="Google Shape;164;p28"/>
          <p:cNvCxnSpPr>
            <a:stCxn id="163" idx="1"/>
          </p:cNvCxnSpPr>
          <p:nvPr/>
        </p:nvCxnSpPr>
        <p:spPr>
          <a:xfrm rot="10800000">
            <a:off x="2105250" y="2140025"/>
            <a:ext cx="2733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66375" y="15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MLP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70900"/>
            <a:ext cx="85206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MAE: 0.106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2432925" y="164930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33" y="1649300"/>
            <a:ext cx="2190592" cy="32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3288525" y="2106450"/>
            <a:ext cx="1107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features</a:t>
            </a:r>
            <a:endParaRPr/>
          </a:p>
        </p:txBody>
      </p:sp>
      <p:cxnSp>
        <p:nvCxnSpPr>
          <p:cNvPr id="174" name="Google Shape;174;p29"/>
          <p:cNvCxnSpPr>
            <a:stCxn id="173" idx="1"/>
          </p:cNvCxnSpPr>
          <p:nvPr/>
        </p:nvCxnSpPr>
        <p:spPr>
          <a:xfrm rot="10800000">
            <a:off x="3015225" y="2258250"/>
            <a:ext cx="2733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9"/>
          <p:cNvSpPr txBox="1"/>
          <p:nvPr/>
        </p:nvSpPr>
        <p:spPr>
          <a:xfrm>
            <a:off x="3212325" y="2565350"/>
            <a:ext cx="1107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 neurons</a:t>
            </a:r>
            <a:endParaRPr/>
          </a:p>
        </p:txBody>
      </p:sp>
      <p:cxnSp>
        <p:nvCxnSpPr>
          <p:cNvPr id="176" name="Google Shape;176;p29"/>
          <p:cNvCxnSpPr>
            <a:stCxn id="175" idx="1"/>
          </p:cNvCxnSpPr>
          <p:nvPr/>
        </p:nvCxnSpPr>
        <p:spPr>
          <a:xfrm rot="10800000">
            <a:off x="2939025" y="2717150"/>
            <a:ext cx="2733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9"/>
          <p:cNvSpPr txBox="1"/>
          <p:nvPr/>
        </p:nvSpPr>
        <p:spPr>
          <a:xfrm>
            <a:off x="2658525" y="3592525"/>
            <a:ext cx="1107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r>
              <a:rPr lang="en"/>
              <a:t> neurons</a:t>
            </a:r>
            <a:endParaRPr/>
          </a:p>
        </p:txBody>
      </p:sp>
      <p:cxnSp>
        <p:nvCxnSpPr>
          <p:cNvPr id="178" name="Google Shape;178;p29"/>
          <p:cNvCxnSpPr>
            <a:stCxn id="177" idx="1"/>
          </p:cNvCxnSpPr>
          <p:nvPr/>
        </p:nvCxnSpPr>
        <p:spPr>
          <a:xfrm rot="10800000">
            <a:off x="2385225" y="3744325"/>
            <a:ext cx="2733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9"/>
          <p:cNvSpPr txBox="1"/>
          <p:nvPr/>
        </p:nvSpPr>
        <p:spPr>
          <a:xfrm>
            <a:off x="2658525" y="4072975"/>
            <a:ext cx="1107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</a:t>
            </a:r>
            <a:r>
              <a:rPr lang="en"/>
              <a:t>neurons</a:t>
            </a:r>
            <a:endParaRPr/>
          </a:p>
        </p:txBody>
      </p:sp>
      <p:cxnSp>
        <p:nvCxnSpPr>
          <p:cNvPr id="180" name="Google Shape;180;p29"/>
          <p:cNvCxnSpPr>
            <a:stCxn id="179" idx="1"/>
          </p:cNvCxnSpPr>
          <p:nvPr/>
        </p:nvCxnSpPr>
        <p:spPr>
          <a:xfrm rot="10800000">
            <a:off x="2385225" y="4224775"/>
            <a:ext cx="2733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9"/>
          <p:cNvSpPr txBox="1"/>
          <p:nvPr/>
        </p:nvSpPr>
        <p:spPr>
          <a:xfrm>
            <a:off x="2658525" y="4530175"/>
            <a:ext cx="1107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 output</a:t>
            </a:r>
            <a:endParaRPr/>
          </a:p>
        </p:txBody>
      </p:sp>
      <p:cxnSp>
        <p:nvCxnSpPr>
          <p:cNvPr id="182" name="Google Shape;182;p29"/>
          <p:cNvCxnSpPr>
            <a:stCxn id="181" idx="1"/>
          </p:cNvCxnSpPr>
          <p:nvPr/>
        </p:nvCxnSpPr>
        <p:spPr>
          <a:xfrm rot="10800000">
            <a:off x="2385225" y="4681975"/>
            <a:ext cx="2733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9"/>
          <p:cNvSpPr txBox="1"/>
          <p:nvPr/>
        </p:nvSpPr>
        <p:spPr>
          <a:xfrm>
            <a:off x="2140400" y="1634375"/>
            <a:ext cx="1107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features</a:t>
            </a:r>
            <a:endParaRPr/>
          </a:p>
        </p:txBody>
      </p:sp>
      <p:cxnSp>
        <p:nvCxnSpPr>
          <p:cNvPr id="184" name="Google Shape;184;p29"/>
          <p:cNvCxnSpPr>
            <a:stCxn id="183" idx="1"/>
          </p:cNvCxnSpPr>
          <p:nvPr/>
        </p:nvCxnSpPr>
        <p:spPr>
          <a:xfrm rot="10800000">
            <a:off x="1867100" y="1786175"/>
            <a:ext cx="2733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127" y="671774"/>
            <a:ext cx="4232401" cy="411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7475"/>
            <a:ext cx="4721575" cy="22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(Content Type)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450" y="157937"/>
            <a:ext cx="4578851" cy="4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Social media marketers don’t know what kind of Facebook posts give more engagement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informed way to tell whether to spend money to advertise post, etc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31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3026325"/>
            <a:ext cx="85206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Come up with a model that predicts engagement level based on certain parameters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/>
              <a:t>Conclusions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30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50">
              <a:solidFill>
                <a:schemeClr val="dk1"/>
              </a:solidFill>
            </a:endParaRPr>
          </a:p>
          <a:p>
            <a:pPr indent="-295275" lvl="0" marL="55880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The target numbers all hover around the same number, regardless of the features. This suggests that is not a good use case for ML?</a:t>
            </a:r>
            <a:endParaRPr sz="1050">
              <a:solidFill>
                <a:schemeClr val="dk1"/>
              </a:solidFill>
            </a:endParaRPr>
          </a:p>
          <a:p>
            <a:pPr indent="-295275" lvl="0" marL="55880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It has been debated whether neural networks can perform for regression problems. For this case, it seems like it sometimes perform better than the normal regression models, so it's inconclusive</a:t>
            </a:r>
            <a:endParaRPr sz="1050">
              <a:solidFill>
                <a:schemeClr val="dk1"/>
              </a:solidFill>
            </a:endParaRPr>
          </a:p>
          <a:p>
            <a:pPr indent="-295275" lvl="0" marL="55880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Data Insights:</a:t>
            </a:r>
            <a:endParaRPr sz="1050">
              <a:solidFill>
                <a:schemeClr val="dk1"/>
              </a:solidFill>
            </a:endParaRPr>
          </a:p>
          <a:p>
            <a:pPr indent="-295275" lvl="1" marL="101600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A contest greatly boosts share rate</a:t>
            </a:r>
            <a:endParaRPr sz="1050">
              <a:solidFill>
                <a:schemeClr val="dk1"/>
              </a:solidFill>
            </a:endParaRPr>
          </a:p>
          <a:p>
            <a:pPr indent="-295275" lvl="1" marL="101600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Paid amplification does not improve share rate significantly</a:t>
            </a:r>
            <a:endParaRPr sz="1050">
              <a:solidFill>
                <a:schemeClr val="dk1"/>
              </a:solidFill>
            </a:endParaRPr>
          </a:p>
          <a:p>
            <a:pPr indent="-295275" lvl="1" marL="101600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Fridays is the best day to share a post</a:t>
            </a:r>
            <a:endParaRPr sz="1050">
              <a:solidFill>
                <a:schemeClr val="dk1"/>
              </a:solidFill>
            </a:endParaRPr>
          </a:p>
          <a:p>
            <a:pPr indent="-295275" lvl="1" marL="101600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The optimal message length seems to be 400 and 700, but it is likely to be affected by other factors, so take it with a pinch of salt</a:t>
            </a:r>
            <a:endParaRPr sz="1050">
              <a:solidFill>
                <a:schemeClr val="dk1"/>
              </a:solidFill>
            </a:endParaRPr>
          </a:p>
          <a:p>
            <a:pPr indent="-295275" lvl="1" marL="101600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The content within the test message affects share rate - The neural network with embeddings almost always performs better than the one without embeddings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5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962900"/>
            <a:ext cx="8520600" cy="27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Which weekday the post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of the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length of text (character count)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Format of post (video, photo, album,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Whether the post is for a contest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Amplification: (Paid / Organic)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from the last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creatives (Photos, and videos, etc)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249" y="255462"/>
            <a:ext cx="2842050" cy="46325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68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4393150"/>
            <a:ext cx="8520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Share rate - (no. of shares) / (unique impressions)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Account - The Faceshop Singapore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are only focussing on a single Facebook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Because behaviour probably differs across domains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0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Gathered and processed data from Facebook’s API (The Faceshop Singapore)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(Correlation)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150" y="445025"/>
            <a:ext cx="4506149" cy="460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(Pairplot)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149" y="445025"/>
            <a:ext cx="4485827" cy="444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(1-D PCA(X) vs y)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88" y="1484500"/>
            <a:ext cx="37052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(2-D PCA(X) vs color coded y)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50" y="1648500"/>
            <a:ext cx="36957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