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8" r:id="rId2"/>
    <p:sldId id="259" r:id="rId3"/>
    <p:sldId id="275" r:id="rId4"/>
    <p:sldId id="276" r:id="rId5"/>
    <p:sldId id="278" r:id="rId6"/>
    <p:sldId id="277" r:id="rId7"/>
    <p:sldId id="280" r:id="rId8"/>
    <p:sldId id="279" r:id="rId9"/>
    <p:sldId id="281" r:id="rId10"/>
    <p:sldId id="273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1E318-8B56-488A-9596-81FBDF7EE0FE}" v="45" dt="2020-07-30T17:21:42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85696" autoAdjust="0"/>
  </p:normalViewPr>
  <p:slideViewPr>
    <p:cSldViewPr snapToGrid="0">
      <p:cViewPr varScale="1">
        <p:scale>
          <a:sx n="83" d="100"/>
          <a:sy n="83" d="100"/>
        </p:scale>
        <p:origin x="48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ansberry" userId="c3560f63c55a0cfc" providerId="LiveId" clId="{B701E318-8B56-488A-9596-81FBDF7EE0FE}"/>
    <pc:docChg chg="undo custSel addSld delSld modSld sldOrd">
      <pc:chgData name="kevin ansberry" userId="c3560f63c55a0cfc" providerId="LiveId" clId="{B701E318-8B56-488A-9596-81FBDF7EE0FE}" dt="2020-07-30T17:22:25.585" v="6602" actId="20577"/>
      <pc:docMkLst>
        <pc:docMk/>
      </pc:docMkLst>
      <pc:sldChg chg="modSp mod">
        <pc:chgData name="kevin ansberry" userId="c3560f63c55a0cfc" providerId="LiveId" clId="{B701E318-8B56-488A-9596-81FBDF7EE0FE}" dt="2020-07-28T12:56:46.853" v="26" actId="20577"/>
        <pc:sldMkLst>
          <pc:docMk/>
          <pc:sldMk cId="1342293516" sldId="258"/>
        </pc:sldMkLst>
        <pc:spChg chg="mod">
          <ac:chgData name="kevin ansberry" userId="c3560f63c55a0cfc" providerId="LiveId" clId="{B701E318-8B56-488A-9596-81FBDF7EE0FE}" dt="2020-07-28T12:56:46.853" v="26" actId="20577"/>
          <ac:spMkLst>
            <pc:docMk/>
            <pc:sldMk cId="1342293516" sldId="258"/>
            <ac:spMk id="2" creationId="{00000000-0000-0000-0000-000000000000}"/>
          </ac:spMkLst>
        </pc:spChg>
      </pc:sldChg>
      <pc:sldChg chg="addSp delSp modSp mod">
        <pc:chgData name="kevin ansberry" userId="c3560f63c55a0cfc" providerId="LiveId" clId="{B701E318-8B56-488A-9596-81FBDF7EE0FE}" dt="2020-07-30T13:38:55.481" v="4567" actId="33524"/>
        <pc:sldMkLst>
          <pc:docMk/>
          <pc:sldMk cId="678965136" sldId="259"/>
        </pc:sldMkLst>
        <pc:spChg chg="del">
          <ac:chgData name="kevin ansberry" userId="c3560f63c55a0cfc" providerId="LiveId" clId="{B701E318-8B56-488A-9596-81FBDF7EE0FE}" dt="2020-07-30T13:20:43.912" v="3664" actId="21"/>
          <ac:spMkLst>
            <pc:docMk/>
            <pc:sldMk cId="678965136" sldId="259"/>
            <ac:spMk id="3" creationId="{00000000-0000-0000-0000-000000000000}"/>
          </ac:spMkLst>
        </pc:spChg>
        <pc:spChg chg="add del mod">
          <ac:chgData name="kevin ansberry" userId="c3560f63c55a0cfc" providerId="LiveId" clId="{B701E318-8B56-488A-9596-81FBDF7EE0FE}" dt="2020-07-30T13:20:47.211" v="3665" actId="21"/>
          <ac:spMkLst>
            <pc:docMk/>
            <pc:sldMk cId="678965136" sldId="259"/>
            <ac:spMk id="4" creationId="{15E3F8AB-4A7A-4AFB-BCE2-70EE5E35C1E2}"/>
          </ac:spMkLst>
        </pc:spChg>
        <pc:spChg chg="add mod">
          <ac:chgData name="kevin ansberry" userId="c3560f63c55a0cfc" providerId="LiveId" clId="{B701E318-8B56-488A-9596-81FBDF7EE0FE}" dt="2020-07-30T13:34:09.837" v="4366" actId="20577"/>
          <ac:spMkLst>
            <pc:docMk/>
            <pc:sldMk cId="678965136" sldId="259"/>
            <ac:spMk id="5" creationId="{881449DB-03D6-43BF-AC25-64A6EEF321C8}"/>
          </ac:spMkLst>
        </pc:spChg>
        <pc:spChg chg="mod">
          <ac:chgData name="kevin ansberry" userId="c3560f63c55a0cfc" providerId="LiveId" clId="{B701E318-8B56-488A-9596-81FBDF7EE0FE}" dt="2020-07-30T13:21:03.189" v="3667" actId="20577"/>
          <ac:spMkLst>
            <pc:docMk/>
            <pc:sldMk cId="678965136" sldId="259"/>
            <ac:spMk id="12" creationId="{91B0952B-2181-4692-93C7-0FF118F02043}"/>
          </ac:spMkLst>
        </pc:spChg>
        <pc:spChg chg="add mod">
          <ac:chgData name="kevin ansberry" userId="c3560f63c55a0cfc" providerId="LiveId" clId="{B701E318-8B56-488A-9596-81FBDF7EE0FE}" dt="2020-07-30T13:38:55.481" v="4567" actId="33524"/>
          <ac:spMkLst>
            <pc:docMk/>
            <pc:sldMk cId="678965136" sldId="259"/>
            <ac:spMk id="14" creationId="{4F891F14-0C76-4B49-A417-F8EF0FC11BD4}"/>
          </ac:spMkLst>
        </pc:spChg>
        <pc:spChg chg="add mod">
          <ac:chgData name="kevin ansberry" userId="c3560f63c55a0cfc" providerId="LiveId" clId="{B701E318-8B56-488A-9596-81FBDF7EE0FE}" dt="2020-07-30T13:33:01.641" v="4246" actId="20577"/>
          <ac:spMkLst>
            <pc:docMk/>
            <pc:sldMk cId="678965136" sldId="259"/>
            <ac:spMk id="16" creationId="{0242384D-7C9B-4480-956E-48860A5BC880}"/>
          </ac:spMkLst>
        </pc:spChg>
        <pc:spChg chg="add mod">
          <ac:chgData name="kevin ansberry" userId="c3560f63c55a0cfc" providerId="LiveId" clId="{B701E318-8B56-488A-9596-81FBDF7EE0FE}" dt="2020-07-30T13:29:45.535" v="4221" actId="2711"/>
          <ac:spMkLst>
            <pc:docMk/>
            <pc:sldMk cId="678965136" sldId="259"/>
            <ac:spMk id="17" creationId="{F4CE6E56-B203-4932-8608-936082787FB5}"/>
          </ac:spMkLst>
        </pc:spChg>
        <pc:spChg chg="add del mod">
          <ac:chgData name="kevin ansberry" userId="c3560f63c55a0cfc" providerId="LiveId" clId="{B701E318-8B56-488A-9596-81FBDF7EE0FE}" dt="2020-07-30T13:37:30.817" v="4437" actId="21"/>
          <ac:spMkLst>
            <pc:docMk/>
            <pc:sldMk cId="678965136" sldId="259"/>
            <ac:spMk id="19" creationId="{2FC7C933-218C-4881-86B6-71137053CE2B}"/>
          </ac:spMkLst>
        </pc:spChg>
      </pc:sldChg>
      <pc:sldChg chg="addSp delSp modSp del mod">
        <pc:chgData name="kevin ansberry" userId="c3560f63c55a0cfc" providerId="LiveId" clId="{B701E318-8B56-488A-9596-81FBDF7EE0FE}" dt="2020-07-30T13:36:18.432" v="4370" actId="2696"/>
        <pc:sldMkLst>
          <pc:docMk/>
          <pc:sldMk cId="3428963513" sldId="267"/>
        </pc:sldMkLst>
        <pc:spChg chg="del mod">
          <ac:chgData name="kevin ansberry" userId="c3560f63c55a0cfc" providerId="LiveId" clId="{B701E318-8B56-488A-9596-81FBDF7EE0FE}" dt="2020-07-30T13:36:11.180" v="4369" actId="21"/>
          <ac:spMkLst>
            <pc:docMk/>
            <pc:sldMk cId="3428963513" sldId="267"/>
            <ac:spMk id="3" creationId="{00000000-0000-0000-0000-000000000000}"/>
          </ac:spMkLst>
        </pc:spChg>
        <pc:spChg chg="add mod">
          <ac:chgData name="kevin ansberry" userId="c3560f63c55a0cfc" providerId="LiveId" clId="{B701E318-8B56-488A-9596-81FBDF7EE0FE}" dt="2020-07-30T13:36:11.180" v="4369" actId="21"/>
          <ac:spMkLst>
            <pc:docMk/>
            <pc:sldMk cId="3428963513" sldId="267"/>
            <ac:spMk id="4" creationId="{3F44B6EA-42C4-4E0A-8CEA-EC34FFC000F3}"/>
          </ac:spMkLst>
        </pc:spChg>
        <pc:spChg chg="del mod">
          <ac:chgData name="kevin ansberry" userId="c3560f63c55a0cfc" providerId="LiveId" clId="{B701E318-8B56-488A-9596-81FBDF7EE0FE}" dt="2020-07-30T13:36:08.414" v="4368" actId="21"/>
          <ac:spMkLst>
            <pc:docMk/>
            <pc:sldMk cId="3428963513" sldId="267"/>
            <ac:spMk id="12" creationId="{91B0952B-2181-4692-93C7-0FF118F02043}"/>
          </ac:spMkLst>
        </pc:spChg>
      </pc:sldChg>
      <pc:sldChg chg="modSp del mod">
        <pc:chgData name="kevin ansberry" userId="c3560f63c55a0cfc" providerId="LiveId" clId="{B701E318-8B56-488A-9596-81FBDF7EE0FE}" dt="2020-07-30T13:36:20.066" v="4371" actId="2696"/>
        <pc:sldMkLst>
          <pc:docMk/>
          <pc:sldMk cId="2214592349" sldId="268"/>
        </pc:sldMkLst>
        <pc:spChg chg="mod">
          <ac:chgData name="kevin ansberry" userId="c3560f63c55a0cfc" providerId="LiveId" clId="{B701E318-8B56-488A-9596-81FBDF7EE0FE}" dt="2020-07-28T13:07:19.449" v="342" actId="313"/>
          <ac:spMkLst>
            <pc:docMk/>
            <pc:sldMk cId="2214592349" sldId="268"/>
            <ac:spMk id="3" creationId="{00000000-0000-0000-0000-000000000000}"/>
          </ac:spMkLst>
        </pc:spChg>
        <pc:spChg chg="mod">
          <ac:chgData name="kevin ansberry" userId="c3560f63c55a0cfc" providerId="LiveId" clId="{B701E318-8B56-488A-9596-81FBDF7EE0FE}" dt="2020-07-28T12:57:25.354" v="66" actId="20577"/>
          <ac:spMkLst>
            <pc:docMk/>
            <pc:sldMk cId="2214592349" sldId="268"/>
            <ac:spMk id="12" creationId="{91B0952B-2181-4692-93C7-0FF118F02043}"/>
          </ac:spMkLst>
        </pc:spChg>
      </pc:sldChg>
      <pc:sldChg chg="modSp del mod">
        <pc:chgData name="kevin ansberry" userId="c3560f63c55a0cfc" providerId="LiveId" clId="{B701E318-8B56-488A-9596-81FBDF7EE0FE}" dt="2020-07-30T13:36:21.570" v="4372" actId="2696"/>
        <pc:sldMkLst>
          <pc:docMk/>
          <pc:sldMk cId="605858238" sldId="269"/>
        </pc:sldMkLst>
        <pc:spChg chg="mod">
          <ac:chgData name="kevin ansberry" userId="c3560f63c55a0cfc" providerId="LiveId" clId="{B701E318-8B56-488A-9596-81FBDF7EE0FE}" dt="2020-07-28T13:29:30.462" v="2601" actId="20577"/>
          <ac:spMkLst>
            <pc:docMk/>
            <pc:sldMk cId="605858238" sldId="269"/>
            <ac:spMk id="3" creationId="{00000000-0000-0000-0000-000000000000}"/>
          </ac:spMkLst>
        </pc:spChg>
        <pc:spChg chg="mod">
          <ac:chgData name="kevin ansberry" userId="c3560f63c55a0cfc" providerId="LiveId" clId="{B701E318-8B56-488A-9596-81FBDF7EE0FE}" dt="2020-07-28T12:57:32.434" v="77" actId="20577"/>
          <ac:spMkLst>
            <pc:docMk/>
            <pc:sldMk cId="605858238" sldId="269"/>
            <ac:spMk id="12" creationId="{91B0952B-2181-4692-93C7-0FF118F02043}"/>
          </ac:spMkLst>
        </pc:spChg>
      </pc:sldChg>
      <pc:sldChg chg="modSp del mod">
        <pc:chgData name="kevin ansberry" userId="c3560f63c55a0cfc" providerId="LiveId" clId="{B701E318-8B56-488A-9596-81FBDF7EE0FE}" dt="2020-07-30T13:36:23.272" v="4373" actId="2696"/>
        <pc:sldMkLst>
          <pc:docMk/>
          <pc:sldMk cId="2014916468" sldId="270"/>
        </pc:sldMkLst>
        <pc:spChg chg="mod">
          <ac:chgData name="kevin ansberry" userId="c3560f63c55a0cfc" providerId="LiveId" clId="{B701E318-8B56-488A-9596-81FBDF7EE0FE}" dt="2020-07-29T14:18:57.583" v="3274" actId="20577"/>
          <ac:spMkLst>
            <pc:docMk/>
            <pc:sldMk cId="2014916468" sldId="270"/>
            <ac:spMk id="3" creationId="{00000000-0000-0000-0000-000000000000}"/>
          </ac:spMkLst>
        </pc:spChg>
        <pc:spChg chg="mod">
          <ac:chgData name="kevin ansberry" userId="c3560f63c55a0cfc" providerId="LiveId" clId="{B701E318-8B56-488A-9596-81FBDF7EE0FE}" dt="2020-07-28T12:57:38.488" v="84" actId="20577"/>
          <ac:spMkLst>
            <pc:docMk/>
            <pc:sldMk cId="2014916468" sldId="270"/>
            <ac:spMk id="12" creationId="{91B0952B-2181-4692-93C7-0FF118F02043}"/>
          </ac:spMkLst>
        </pc:spChg>
      </pc:sldChg>
      <pc:sldChg chg="modSp del mod">
        <pc:chgData name="kevin ansberry" userId="c3560f63c55a0cfc" providerId="LiveId" clId="{B701E318-8B56-488A-9596-81FBDF7EE0FE}" dt="2020-07-30T13:36:25.687" v="4374" actId="2696"/>
        <pc:sldMkLst>
          <pc:docMk/>
          <pc:sldMk cId="1450910623" sldId="271"/>
        </pc:sldMkLst>
        <pc:spChg chg="mod">
          <ac:chgData name="kevin ansberry" userId="c3560f63c55a0cfc" providerId="LiveId" clId="{B701E318-8B56-488A-9596-81FBDF7EE0FE}" dt="2020-07-29T14:20:37.462" v="3542" actId="20577"/>
          <ac:spMkLst>
            <pc:docMk/>
            <pc:sldMk cId="1450910623" sldId="271"/>
            <ac:spMk id="3" creationId="{00000000-0000-0000-0000-000000000000}"/>
          </ac:spMkLst>
        </pc:spChg>
        <pc:spChg chg="mod">
          <ac:chgData name="kevin ansberry" userId="c3560f63c55a0cfc" providerId="LiveId" clId="{B701E318-8B56-488A-9596-81FBDF7EE0FE}" dt="2020-07-28T12:57:46.988" v="96" actId="20577"/>
          <ac:spMkLst>
            <pc:docMk/>
            <pc:sldMk cId="1450910623" sldId="271"/>
            <ac:spMk id="12" creationId="{91B0952B-2181-4692-93C7-0FF118F02043}"/>
          </ac:spMkLst>
        </pc:spChg>
      </pc:sldChg>
      <pc:sldChg chg="modSp del mod">
        <pc:chgData name="kevin ansberry" userId="c3560f63c55a0cfc" providerId="LiveId" clId="{B701E318-8B56-488A-9596-81FBDF7EE0FE}" dt="2020-07-30T13:36:28.657" v="4375" actId="2696"/>
        <pc:sldMkLst>
          <pc:docMk/>
          <pc:sldMk cId="2988899999" sldId="272"/>
        </pc:sldMkLst>
        <pc:spChg chg="mod">
          <ac:chgData name="kevin ansberry" userId="c3560f63c55a0cfc" providerId="LiveId" clId="{B701E318-8B56-488A-9596-81FBDF7EE0FE}" dt="2020-07-28T12:57:57.259" v="120" actId="20577"/>
          <ac:spMkLst>
            <pc:docMk/>
            <pc:sldMk cId="2988899999" sldId="272"/>
            <ac:spMk id="12" creationId="{91B0952B-2181-4692-93C7-0FF118F02043}"/>
          </ac:spMkLst>
        </pc:spChg>
      </pc:sldChg>
      <pc:sldChg chg="addSp delSp modSp add mod">
        <pc:chgData name="kevin ansberry" userId="c3560f63c55a0cfc" providerId="LiveId" clId="{B701E318-8B56-488A-9596-81FBDF7EE0FE}" dt="2020-07-30T16:53:10.717" v="5763" actId="1076"/>
        <pc:sldMkLst>
          <pc:docMk/>
          <pc:sldMk cId="1350438563" sldId="273"/>
        </pc:sldMkLst>
        <pc:spChg chg="del mod">
          <ac:chgData name="kevin ansberry" userId="c3560f63c55a0cfc" providerId="LiveId" clId="{B701E318-8B56-488A-9596-81FBDF7EE0FE}" dt="2020-07-28T13:35:51.259" v="2915" actId="21"/>
          <ac:spMkLst>
            <pc:docMk/>
            <pc:sldMk cId="1350438563" sldId="273"/>
            <ac:spMk id="3" creationId="{00000000-0000-0000-0000-000000000000}"/>
          </ac:spMkLst>
        </pc:spChg>
        <pc:spChg chg="add del mod">
          <ac:chgData name="kevin ansberry" userId="c3560f63c55a0cfc" providerId="LiveId" clId="{B701E318-8B56-488A-9596-81FBDF7EE0FE}" dt="2020-07-30T15:19:41.696" v="5448" actId="478"/>
          <ac:spMkLst>
            <pc:docMk/>
            <pc:sldMk cId="1350438563" sldId="273"/>
            <ac:spMk id="5" creationId="{531C18BC-75A2-4A69-B3A8-2674CE7F1E73}"/>
          </ac:spMkLst>
        </pc:spChg>
        <pc:spChg chg="del mod">
          <ac:chgData name="kevin ansberry" userId="c3560f63c55a0cfc" providerId="LiveId" clId="{B701E318-8B56-488A-9596-81FBDF7EE0FE}" dt="2020-07-30T15:19:44.271" v="5449" actId="478"/>
          <ac:spMkLst>
            <pc:docMk/>
            <pc:sldMk cId="1350438563" sldId="273"/>
            <ac:spMk id="12" creationId="{91B0952B-2181-4692-93C7-0FF118F02043}"/>
          </ac:spMkLst>
        </pc:spChg>
        <pc:spChg chg="add mod">
          <ac:chgData name="kevin ansberry" userId="c3560f63c55a0cfc" providerId="LiveId" clId="{B701E318-8B56-488A-9596-81FBDF7EE0FE}" dt="2020-07-30T15:19:58.426" v="5474" actId="20577"/>
          <ac:spMkLst>
            <pc:docMk/>
            <pc:sldMk cId="1350438563" sldId="273"/>
            <ac:spMk id="14" creationId="{50CA2E09-66DF-4BC6-A9D7-715091E957DD}"/>
          </ac:spMkLst>
        </pc:spChg>
        <pc:picChg chg="add del mod">
          <ac:chgData name="kevin ansberry" userId="c3560f63c55a0cfc" providerId="LiveId" clId="{B701E318-8B56-488A-9596-81FBDF7EE0FE}" dt="2020-07-30T14:23:41.059" v="4728" actId="478"/>
          <ac:picMkLst>
            <pc:docMk/>
            <pc:sldMk cId="1350438563" sldId="273"/>
            <ac:picMk id="3" creationId="{743C4C3A-7C26-4A14-89DB-BCDB189CA6E9}"/>
          </ac:picMkLst>
        </pc:picChg>
        <pc:picChg chg="add del mod">
          <ac:chgData name="kevin ansberry" userId="c3560f63c55a0cfc" providerId="LiveId" clId="{B701E318-8B56-488A-9596-81FBDF7EE0FE}" dt="2020-07-30T15:43:11.558" v="5475" actId="478"/>
          <ac:picMkLst>
            <pc:docMk/>
            <pc:sldMk cId="1350438563" sldId="273"/>
            <ac:picMk id="4" creationId="{50A2476D-D39B-46F2-90C1-395DCB3A0D3B}"/>
          </ac:picMkLst>
        </pc:picChg>
        <pc:picChg chg="add del mod">
          <ac:chgData name="kevin ansberry" userId="c3560f63c55a0cfc" providerId="LiveId" clId="{B701E318-8B56-488A-9596-81FBDF7EE0FE}" dt="2020-07-28T13:37:19.393" v="3005" actId="21"/>
          <ac:picMkLst>
            <pc:docMk/>
            <pc:sldMk cId="1350438563" sldId="273"/>
            <ac:picMk id="4" creationId="{CF153A56-01C0-454C-810C-21C93605F0CB}"/>
          </ac:picMkLst>
        </pc:picChg>
        <pc:picChg chg="add del mod">
          <ac:chgData name="kevin ansberry" userId="c3560f63c55a0cfc" providerId="LiveId" clId="{B701E318-8B56-488A-9596-81FBDF7EE0FE}" dt="2020-07-29T14:11:49.223" v="3022" actId="21"/>
          <ac:picMkLst>
            <pc:docMk/>
            <pc:sldMk cId="1350438563" sldId="273"/>
            <ac:picMk id="7" creationId="{CAA2F312-FF38-4E3D-B61D-A98DAE856408}"/>
          </ac:picMkLst>
        </pc:picChg>
        <pc:picChg chg="add del mod">
          <ac:chgData name="kevin ansberry" userId="c3560f63c55a0cfc" providerId="LiveId" clId="{B701E318-8B56-488A-9596-81FBDF7EE0FE}" dt="2020-07-30T16:52:48.559" v="5754" actId="478"/>
          <ac:picMkLst>
            <pc:docMk/>
            <pc:sldMk cId="1350438563" sldId="273"/>
            <ac:picMk id="7" creationId="{FE11B97F-BF7F-42AB-94BB-57C61355EB7A}"/>
          </ac:picMkLst>
        </pc:picChg>
        <pc:picChg chg="add mod">
          <ac:chgData name="kevin ansberry" userId="c3560f63c55a0cfc" providerId="LiveId" clId="{B701E318-8B56-488A-9596-81FBDF7EE0FE}" dt="2020-07-30T16:53:10.717" v="5763" actId="1076"/>
          <ac:picMkLst>
            <pc:docMk/>
            <pc:sldMk cId="1350438563" sldId="273"/>
            <ac:picMk id="16" creationId="{692F7DA9-C107-4250-AD99-B3C79AB90262}"/>
          </ac:picMkLst>
        </pc:picChg>
      </pc:sldChg>
      <pc:sldChg chg="addSp delSp modSp add del mod">
        <pc:chgData name="kevin ansberry" userId="c3560f63c55a0cfc" providerId="LiveId" clId="{B701E318-8B56-488A-9596-81FBDF7EE0FE}" dt="2020-07-30T17:04:10.768" v="5855" actId="2696"/>
        <pc:sldMkLst>
          <pc:docMk/>
          <pc:sldMk cId="118615671" sldId="274"/>
        </pc:sldMkLst>
        <pc:spChg chg="mod">
          <ac:chgData name="kevin ansberry" userId="c3560f63c55a0cfc" providerId="LiveId" clId="{B701E318-8B56-488A-9596-81FBDF7EE0FE}" dt="2020-07-29T15:12:25.443" v="3662" actId="20577"/>
          <ac:spMkLst>
            <pc:docMk/>
            <pc:sldMk cId="118615671" sldId="274"/>
            <ac:spMk id="5" creationId="{531C18BC-75A2-4A69-B3A8-2674CE7F1E73}"/>
          </ac:spMkLst>
        </pc:spChg>
        <pc:picChg chg="del">
          <ac:chgData name="kevin ansberry" userId="c3560f63c55a0cfc" providerId="LiveId" clId="{B701E318-8B56-488A-9596-81FBDF7EE0FE}" dt="2020-07-29T15:11:20.111" v="3544" actId="478"/>
          <ac:picMkLst>
            <pc:docMk/>
            <pc:sldMk cId="118615671" sldId="274"/>
            <ac:picMk id="3" creationId="{743C4C3A-7C26-4A14-89DB-BCDB189CA6E9}"/>
          </ac:picMkLst>
        </pc:picChg>
        <pc:picChg chg="add mod">
          <ac:chgData name="kevin ansberry" userId="c3560f63c55a0cfc" providerId="LiveId" clId="{B701E318-8B56-488A-9596-81FBDF7EE0FE}" dt="2020-07-29T15:12:32.442" v="3663" actId="14100"/>
          <ac:picMkLst>
            <pc:docMk/>
            <pc:sldMk cId="118615671" sldId="274"/>
            <ac:picMk id="4" creationId="{30D079B9-6CFA-44A8-8AE6-83D9250920A0}"/>
          </ac:picMkLst>
        </pc:picChg>
      </pc:sldChg>
      <pc:sldChg chg="addSp delSp modSp add mod">
        <pc:chgData name="kevin ansberry" userId="c3560f63c55a0cfc" providerId="LiveId" clId="{B701E318-8B56-488A-9596-81FBDF7EE0FE}" dt="2020-07-30T13:43:11.953" v="4653" actId="14100"/>
        <pc:sldMkLst>
          <pc:docMk/>
          <pc:sldMk cId="1301397139" sldId="275"/>
        </pc:sldMkLst>
        <pc:spChg chg="del">
          <ac:chgData name="kevin ansberry" userId="c3560f63c55a0cfc" providerId="LiveId" clId="{B701E318-8B56-488A-9596-81FBDF7EE0FE}" dt="2020-07-30T13:39:10.425" v="4568" actId="21"/>
          <ac:spMkLst>
            <pc:docMk/>
            <pc:sldMk cId="1301397139" sldId="275"/>
            <ac:spMk id="5" creationId="{881449DB-03D6-43BF-AC25-64A6EEF321C8}"/>
          </ac:spMkLst>
        </pc:spChg>
        <pc:spChg chg="mod">
          <ac:chgData name="kevin ansberry" userId="c3560f63c55a0cfc" providerId="LiveId" clId="{B701E318-8B56-488A-9596-81FBDF7EE0FE}" dt="2020-07-30T13:41:09.585" v="4577" actId="20577"/>
          <ac:spMkLst>
            <pc:docMk/>
            <pc:sldMk cId="1301397139" sldId="275"/>
            <ac:spMk id="14" creationId="{4F891F14-0C76-4B49-A417-F8EF0FC11BD4}"/>
          </ac:spMkLst>
        </pc:spChg>
        <pc:spChg chg="mod">
          <ac:chgData name="kevin ansberry" userId="c3560f63c55a0cfc" providerId="LiveId" clId="{B701E318-8B56-488A-9596-81FBDF7EE0FE}" dt="2020-07-30T13:39:20.765" v="4570" actId="20577"/>
          <ac:spMkLst>
            <pc:docMk/>
            <pc:sldMk cId="1301397139" sldId="275"/>
            <ac:spMk id="16" creationId="{0242384D-7C9B-4480-956E-48860A5BC880}"/>
          </ac:spMkLst>
        </pc:spChg>
        <pc:spChg chg="mod">
          <ac:chgData name="kevin ansberry" userId="c3560f63c55a0cfc" providerId="LiveId" clId="{B701E318-8B56-488A-9596-81FBDF7EE0FE}" dt="2020-07-30T13:37:23.828" v="4436" actId="20577"/>
          <ac:spMkLst>
            <pc:docMk/>
            <pc:sldMk cId="1301397139" sldId="275"/>
            <ac:spMk id="17" creationId="{F4CE6E56-B203-4932-8608-936082787FB5}"/>
          </ac:spMkLst>
        </pc:spChg>
        <pc:spChg chg="add mod">
          <ac:chgData name="kevin ansberry" userId="c3560f63c55a0cfc" providerId="LiveId" clId="{B701E318-8B56-488A-9596-81FBDF7EE0FE}" dt="2020-07-30T13:42:15.702" v="4643" actId="20577"/>
          <ac:spMkLst>
            <pc:docMk/>
            <pc:sldMk cId="1301397139" sldId="275"/>
            <ac:spMk id="18" creationId="{732FC241-044D-45E6-BC07-098AB37F153B}"/>
          </ac:spMkLst>
        </pc:spChg>
        <pc:spChg chg="del">
          <ac:chgData name="kevin ansberry" userId="c3560f63c55a0cfc" providerId="LiveId" clId="{B701E318-8B56-488A-9596-81FBDF7EE0FE}" dt="2020-07-30T13:39:24.292" v="4571" actId="21"/>
          <ac:spMkLst>
            <pc:docMk/>
            <pc:sldMk cId="1301397139" sldId="275"/>
            <ac:spMk id="19" creationId="{2FC7C933-218C-4881-86B6-71137053CE2B}"/>
          </ac:spMkLst>
        </pc:spChg>
        <pc:spChg chg="add mod">
          <ac:chgData name="kevin ansberry" userId="c3560f63c55a0cfc" providerId="LiveId" clId="{B701E318-8B56-488A-9596-81FBDF7EE0FE}" dt="2020-07-30T13:43:11.953" v="4653" actId="14100"/>
          <ac:spMkLst>
            <pc:docMk/>
            <pc:sldMk cId="1301397139" sldId="275"/>
            <ac:spMk id="20" creationId="{9EF50D79-443F-4A01-A56D-0F73F4049897}"/>
          </ac:spMkLst>
        </pc:spChg>
      </pc:sldChg>
      <pc:sldChg chg="addSp delSp modSp add mod">
        <pc:chgData name="kevin ansberry" userId="c3560f63c55a0cfc" providerId="LiveId" clId="{B701E318-8B56-488A-9596-81FBDF7EE0FE}" dt="2020-07-30T14:49:21.450" v="4964" actId="20577"/>
        <pc:sldMkLst>
          <pc:docMk/>
          <pc:sldMk cId="858688981" sldId="276"/>
        </pc:sldMkLst>
        <pc:spChg chg="mod">
          <ac:chgData name="kevin ansberry" userId="c3560f63c55a0cfc" providerId="LiveId" clId="{B701E318-8B56-488A-9596-81FBDF7EE0FE}" dt="2020-07-30T14:25:27.373" v="4750" actId="1076"/>
          <ac:spMkLst>
            <pc:docMk/>
            <pc:sldMk cId="858688981" sldId="276"/>
            <ac:spMk id="14" creationId="{4F891F14-0C76-4B49-A417-F8EF0FC11BD4}"/>
          </ac:spMkLst>
        </pc:spChg>
        <pc:spChg chg="del">
          <ac:chgData name="kevin ansberry" userId="c3560f63c55a0cfc" providerId="LiveId" clId="{B701E318-8B56-488A-9596-81FBDF7EE0FE}" dt="2020-07-30T13:47:15.544" v="4707" actId="21"/>
          <ac:spMkLst>
            <pc:docMk/>
            <pc:sldMk cId="858688981" sldId="276"/>
            <ac:spMk id="16" creationId="{0242384D-7C9B-4480-956E-48860A5BC880}"/>
          </ac:spMkLst>
        </pc:spChg>
        <pc:spChg chg="mod">
          <ac:chgData name="kevin ansberry" userId="c3560f63c55a0cfc" providerId="LiveId" clId="{B701E318-8B56-488A-9596-81FBDF7EE0FE}" dt="2020-07-30T14:24:21.235" v="4740" actId="14100"/>
          <ac:spMkLst>
            <pc:docMk/>
            <pc:sldMk cId="858688981" sldId="276"/>
            <ac:spMk id="17" creationId="{F4CE6E56-B203-4932-8608-936082787FB5}"/>
          </ac:spMkLst>
        </pc:spChg>
        <pc:spChg chg="del mod">
          <ac:chgData name="kevin ansberry" userId="c3560f63c55a0cfc" providerId="LiveId" clId="{B701E318-8B56-488A-9596-81FBDF7EE0FE}" dt="2020-07-30T13:47:26.740" v="4714"/>
          <ac:spMkLst>
            <pc:docMk/>
            <pc:sldMk cId="858688981" sldId="276"/>
            <ac:spMk id="18" creationId="{732FC241-044D-45E6-BC07-098AB37F153B}"/>
          </ac:spMkLst>
        </pc:spChg>
        <pc:spChg chg="add mod">
          <ac:chgData name="kevin ansberry" userId="c3560f63c55a0cfc" providerId="LiveId" clId="{B701E318-8B56-488A-9596-81FBDF7EE0FE}" dt="2020-07-30T14:25:23.697" v="4749" actId="207"/>
          <ac:spMkLst>
            <pc:docMk/>
            <pc:sldMk cId="858688981" sldId="276"/>
            <ac:spMk id="19" creationId="{D74226E0-298A-45FC-BBD9-C0185C6CC344}"/>
          </ac:spMkLst>
        </pc:spChg>
        <pc:spChg chg="del">
          <ac:chgData name="kevin ansberry" userId="c3560f63c55a0cfc" providerId="LiveId" clId="{B701E318-8B56-488A-9596-81FBDF7EE0FE}" dt="2020-07-30T13:47:17.482" v="4708" actId="21"/>
          <ac:spMkLst>
            <pc:docMk/>
            <pc:sldMk cId="858688981" sldId="276"/>
            <ac:spMk id="20" creationId="{9EF50D79-443F-4A01-A56D-0F73F4049897}"/>
          </ac:spMkLst>
        </pc:spChg>
        <pc:spChg chg="add mod">
          <ac:chgData name="kevin ansberry" userId="c3560f63c55a0cfc" providerId="LiveId" clId="{B701E318-8B56-488A-9596-81FBDF7EE0FE}" dt="2020-07-30T14:48:28.105" v="4850" actId="20577"/>
          <ac:spMkLst>
            <pc:docMk/>
            <pc:sldMk cId="858688981" sldId="276"/>
            <ac:spMk id="21" creationId="{77C32929-AF8C-4AEE-83A1-93719AF8B70A}"/>
          </ac:spMkLst>
        </pc:spChg>
        <pc:spChg chg="add mod">
          <ac:chgData name="kevin ansberry" userId="c3560f63c55a0cfc" providerId="LiveId" clId="{B701E318-8B56-488A-9596-81FBDF7EE0FE}" dt="2020-07-30T14:49:21.450" v="4964" actId="20577"/>
          <ac:spMkLst>
            <pc:docMk/>
            <pc:sldMk cId="858688981" sldId="276"/>
            <ac:spMk id="22" creationId="{BA3FE374-F6E7-4FCF-942D-A0788B7492DD}"/>
          </ac:spMkLst>
        </pc:spChg>
        <pc:picChg chg="add del mod">
          <ac:chgData name="kevin ansberry" userId="c3560f63c55a0cfc" providerId="LiveId" clId="{B701E318-8B56-488A-9596-81FBDF7EE0FE}" dt="2020-07-30T14:47:38.270" v="4793" actId="21"/>
          <ac:picMkLst>
            <pc:docMk/>
            <pc:sldMk cId="858688981" sldId="276"/>
            <ac:picMk id="4" creationId="{5306B195-2413-42B9-BA4B-EE13A080FC09}"/>
          </ac:picMkLst>
        </pc:picChg>
      </pc:sldChg>
      <pc:sldChg chg="addSp delSp modSp add mod">
        <pc:chgData name="kevin ansberry" userId="c3560f63c55a0cfc" providerId="LiveId" clId="{B701E318-8B56-488A-9596-81FBDF7EE0FE}" dt="2020-07-30T14:47:51.506" v="4797" actId="1440"/>
        <pc:sldMkLst>
          <pc:docMk/>
          <pc:sldMk cId="2982845390" sldId="277"/>
        </pc:sldMkLst>
        <pc:spChg chg="del">
          <ac:chgData name="kevin ansberry" userId="c3560f63c55a0cfc" providerId="LiveId" clId="{B701E318-8B56-488A-9596-81FBDF7EE0FE}" dt="2020-07-30T14:00:09.261" v="4716" actId="21"/>
          <ac:spMkLst>
            <pc:docMk/>
            <pc:sldMk cId="2982845390" sldId="277"/>
            <ac:spMk id="14" creationId="{4F891F14-0C76-4B49-A417-F8EF0FC11BD4}"/>
          </ac:spMkLst>
        </pc:spChg>
        <pc:spChg chg="add del mod">
          <ac:chgData name="kevin ansberry" userId="c3560f63c55a0cfc" providerId="LiveId" clId="{B701E318-8B56-488A-9596-81FBDF7EE0FE}" dt="2020-07-30T14:00:12.912" v="4718" actId="21"/>
          <ac:spMkLst>
            <pc:docMk/>
            <pc:sldMk cId="2982845390" sldId="277"/>
            <ac:spMk id="16" creationId="{A32DF8B8-F636-4F9F-903B-54C27B744B40}"/>
          </ac:spMkLst>
        </pc:spChg>
        <pc:spChg chg="mod">
          <ac:chgData name="kevin ansberry" userId="c3560f63c55a0cfc" providerId="LiveId" clId="{B701E318-8B56-488A-9596-81FBDF7EE0FE}" dt="2020-07-30T14:47:31.744" v="4791" actId="20577"/>
          <ac:spMkLst>
            <pc:docMk/>
            <pc:sldMk cId="2982845390" sldId="277"/>
            <ac:spMk id="17" creationId="{F4CE6E56-B203-4932-8608-936082787FB5}"/>
          </ac:spMkLst>
        </pc:spChg>
        <pc:picChg chg="add del mod">
          <ac:chgData name="kevin ansberry" userId="c3560f63c55a0cfc" providerId="LiveId" clId="{B701E318-8B56-488A-9596-81FBDF7EE0FE}" dt="2020-07-30T14:47:34.577" v="4792" actId="21"/>
          <ac:picMkLst>
            <pc:docMk/>
            <pc:sldMk cId="2982845390" sldId="277"/>
            <ac:picMk id="3" creationId="{CBCC54CE-C003-4FC5-B96B-E81A1AA87546}"/>
          </ac:picMkLst>
        </pc:picChg>
        <pc:picChg chg="add mod">
          <ac:chgData name="kevin ansberry" userId="c3560f63c55a0cfc" providerId="LiveId" clId="{B701E318-8B56-488A-9596-81FBDF7EE0FE}" dt="2020-07-30T14:47:51.506" v="4797" actId="1440"/>
          <ac:picMkLst>
            <pc:docMk/>
            <pc:sldMk cId="2982845390" sldId="277"/>
            <ac:picMk id="18" creationId="{F93AE11C-C861-4942-BCCE-945B70F85125}"/>
          </ac:picMkLst>
        </pc:picChg>
      </pc:sldChg>
      <pc:sldChg chg="modSp add mod ord">
        <pc:chgData name="kevin ansberry" userId="c3560f63c55a0cfc" providerId="LiveId" clId="{B701E318-8B56-488A-9596-81FBDF7EE0FE}" dt="2020-07-30T15:19:10.172" v="5447"/>
        <pc:sldMkLst>
          <pc:docMk/>
          <pc:sldMk cId="1967013177" sldId="278"/>
        </pc:sldMkLst>
        <pc:spChg chg="mod">
          <ac:chgData name="kevin ansberry" userId="c3560f63c55a0cfc" providerId="LiveId" clId="{B701E318-8B56-488A-9596-81FBDF7EE0FE}" dt="2020-07-30T15:19:03.819" v="5445" actId="20577"/>
          <ac:spMkLst>
            <pc:docMk/>
            <pc:sldMk cId="1967013177" sldId="278"/>
            <ac:spMk id="17" creationId="{F4CE6E56-B203-4932-8608-936082787FB5}"/>
          </ac:spMkLst>
        </pc:spChg>
      </pc:sldChg>
      <pc:sldChg chg="addSp delSp modSp add mod">
        <pc:chgData name="kevin ansberry" userId="c3560f63c55a0cfc" providerId="LiveId" clId="{B701E318-8B56-488A-9596-81FBDF7EE0FE}" dt="2020-07-30T15:15:57.900" v="5032" actId="20577"/>
        <pc:sldMkLst>
          <pc:docMk/>
          <pc:sldMk cId="2527726338" sldId="279"/>
        </pc:sldMkLst>
        <pc:spChg chg="mod">
          <ac:chgData name="kevin ansberry" userId="c3560f63c55a0cfc" providerId="LiveId" clId="{B701E318-8B56-488A-9596-81FBDF7EE0FE}" dt="2020-07-30T15:15:57.900" v="5032" actId="20577"/>
          <ac:spMkLst>
            <pc:docMk/>
            <pc:sldMk cId="2527726338" sldId="279"/>
            <ac:spMk id="17" creationId="{F4CE6E56-B203-4932-8608-936082787FB5}"/>
          </ac:spMkLst>
        </pc:spChg>
        <pc:picChg chg="add mod">
          <ac:chgData name="kevin ansberry" userId="c3560f63c55a0cfc" providerId="LiveId" clId="{B701E318-8B56-488A-9596-81FBDF7EE0FE}" dt="2020-07-30T15:15:32.397" v="4971" actId="1440"/>
          <ac:picMkLst>
            <pc:docMk/>
            <pc:sldMk cId="2527726338" sldId="279"/>
            <ac:picMk id="3" creationId="{CFDA308B-0CF2-4B0E-AEE7-4BDF77A493CA}"/>
          </ac:picMkLst>
        </pc:picChg>
        <pc:picChg chg="del">
          <ac:chgData name="kevin ansberry" userId="c3560f63c55a0cfc" providerId="LiveId" clId="{B701E318-8B56-488A-9596-81FBDF7EE0FE}" dt="2020-07-30T15:15:20.435" v="4966" actId="478"/>
          <ac:picMkLst>
            <pc:docMk/>
            <pc:sldMk cId="2527726338" sldId="279"/>
            <ac:picMk id="18" creationId="{F93AE11C-C861-4942-BCCE-945B70F85125}"/>
          </ac:picMkLst>
        </pc:picChg>
      </pc:sldChg>
      <pc:sldChg chg="addSp delSp modSp add mod ord">
        <pc:chgData name="kevin ansberry" userId="c3560f63c55a0cfc" providerId="LiveId" clId="{B701E318-8B56-488A-9596-81FBDF7EE0FE}" dt="2020-07-30T17:20:17.325" v="6175" actId="21"/>
        <pc:sldMkLst>
          <pc:docMk/>
          <pc:sldMk cId="2504288340" sldId="280"/>
        </pc:sldMkLst>
        <pc:spChg chg="mod">
          <ac:chgData name="kevin ansberry" userId="c3560f63c55a0cfc" providerId="LiveId" clId="{B701E318-8B56-488A-9596-81FBDF7EE0FE}" dt="2020-07-30T15:16:47.651" v="5122" actId="313"/>
          <ac:spMkLst>
            <pc:docMk/>
            <pc:sldMk cId="2504288340" sldId="280"/>
            <ac:spMk id="14" creationId="{4F891F14-0C76-4B49-A417-F8EF0FC11BD4}"/>
          </ac:spMkLst>
        </pc:spChg>
        <pc:spChg chg="add mod">
          <ac:chgData name="kevin ansberry" userId="c3560f63c55a0cfc" providerId="LiveId" clId="{B701E318-8B56-488A-9596-81FBDF7EE0FE}" dt="2020-07-30T15:18:47.837" v="5414" actId="20577"/>
          <ac:spMkLst>
            <pc:docMk/>
            <pc:sldMk cId="2504288340" sldId="280"/>
            <ac:spMk id="16" creationId="{027457E5-1626-4A55-B1D8-F59CB75AFAE3}"/>
          </ac:spMkLst>
        </pc:spChg>
        <pc:spChg chg="add del mod">
          <ac:chgData name="kevin ansberry" userId="c3560f63c55a0cfc" providerId="LiveId" clId="{B701E318-8B56-488A-9596-81FBDF7EE0FE}" dt="2020-07-30T17:20:17.325" v="6175" actId="21"/>
          <ac:spMkLst>
            <pc:docMk/>
            <pc:sldMk cId="2504288340" sldId="280"/>
            <ac:spMk id="18" creationId="{754B3DC0-C7D1-4668-8718-BBF4EEC16953}"/>
          </ac:spMkLst>
        </pc:spChg>
        <pc:spChg chg="del">
          <ac:chgData name="kevin ansberry" userId="c3560f63c55a0cfc" providerId="LiveId" clId="{B701E318-8B56-488A-9596-81FBDF7EE0FE}" dt="2020-07-30T15:16:51.469" v="5123" actId="21"/>
          <ac:spMkLst>
            <pc:docMk/>
            <pc:sldMk cId="2504288340" sldId="280"/>
            <ac:spMk id="21" creationId="{77C32929-AF8C-4AEE-83A1-93719AF8B70A}"/>
          </ac:spMkLst>
        </pc:spChg>
        <pc:spChg chg="mod">
          <ac:chgData name="kevin ansberry" userId="c3560f63c55a0cfc" providerId="LiveId" clId="{B701E318-8B56-488A-9596-81FBDF7EE0FE}" dt="2020-07-30T15:17:56.121" v="5298" actId="20577"/>
          <ac:spMkLst>
            <pc:docMk/>
            <pc:sldMk cId="2504288340" sldId="280"/>
            <ac:spMk id="22" creationId="{BA3FE374-F6E7-4FCF-942D-A0788B7492DD}"/>
          </ac:spMkLst>
        </pc:spChg>
      </pc:sldChg>
      <pc:sldChg chg="delSp modSp add mod ord">
        <pc:chgData name="kevin ansberry" userId="c3560f63c55a0cfc" providerId="LiveId" clId="{B701E318-8B56-488A-9596-81FBDF7EE0FE}" dt="2020-07-30T17:00:42.940" v="5827" actId="20577"/>
        <pc:sldMkLst>
          <pc:docMk/>
          <pc:sldMk cId="1970868297" sldId="281"/>
        </pc:sldMkLst>
        <pc:spChg chg="mod">
          <ac:chgData name="kevin ansberry" userId="c3560f63c55a0cfc" providerId="LiveId" clId="{B701E318-8B56-488A-9596-81FBDF7EE0FE}" dt="2020-07-30T15:44:16.668" v="5606" actId="20577"/>
          <ac:spMkLst>
            <pc:docMk/>
            <pc:sldMk cId="1970868297" sldId="281"/>
            <ac:spMk id="14" creationId="{4F891F14-0C76-4B49-A417-F8EF0FC11BD4}"/>
          </ac:spMkLst>
        </pc:spChg>
        <pc:spChg chg="del">
          <ac:chgData name="kevin ansberry" userId="c3560f63c55a0cfc" providerId="LiveId" clId="{B701E318-8B56-488A-9596-81FBDF7EE0FE}" dt="2020-07-30T15:44:54.148" v="5753" actId="21"/>
          <ac:spMkLst>
            <pc:docMk/>
            <pc:sldMk cId="1970868297" sldId="281"/>
            <ac:spMk id="16" creationId="{027457E5-1626-4A55-B1D8-F59CB75AFAE3}"/>
          </ac:spMkLst>
        </pc:spChg>
        <pc:spChg chg="mod">
          <ac:chgData name="kevin ansberry" userId="c3560f63c55a0cfc" providerId="LiveId" clId="{B701E318-8B56-488A-9596-81FBDF7EE0FE}" dt="2020-07-30T15:43:58.036" v="5509" actId="20577"/>
          <ac:spMkLst>
            <pc:docMk/>
            <pc:sldMk cId="1970868297" sldId="281"/>
            <ac:spMk id="17" creationId="{F4CE6E56-B203-4932-8608-936082787FB5}"/>
          </ac:spMkLst>
        </pc:spChg>
        <pc:spChg chg="mod">
          <ac:chgData name="kevin ansberry" userId="c3560f63c55a0cfc" providerId="LiveId" clId="{B701E318-8B56-488A-9596-81FBDF7EE0FE}" dt="2020-07-30T17:00:42.940" v="5827" actId="20577"/>
          <ac:spMkLst>
            <pc:docMk/>
            <pc:sldMk cId="1970868297" sldId="281"/>
            <ac:spMk id="22" creationId="{BA3FE374-F6E7-4FCF-942D-A0788B7492DD}"/>
          </ac:spMkLst>
        </pc:spChg>
      </pc:sldChg>
      <pc:sldChg chg="addSp delSp modSp add mod">
        <pc:chgData name="kevin ansberry" userId="c3560f63c55a0cfc" providerId="LiveId" clId="{B701E318-8B56-488A-9596-81FBDF7EE0FE}" dt="2020-07-30T17:03:45.722" v="5854" actId="20577"/>
        <pc:sldMkLst>
          <pc:docMk/>
          <pc:sldMk cId="1165229246" sldId="282"/>
        </pc:sldMkLst>
        <pc:spChg chg="mod">
          <ac:chgData name="kevin ansberry" userId="c3560f63c55a0cfc" providerId="LiveId" clId="{B701E318-8B56-488A-9596-81FBDF7EE0FE}" dt="2020-07-30T17:03:45.722" v="5854" actId="20577"/>
          <ac:spMkLst>
            <pc:docMk/>
            <pc:sldMk cId="1165229246" sldId="282"/>
            <ac:spMk id="14" creationId="{50CA2E09-66DF-4BC6-A9D7-715091E957DD}"/>
          </ac:spMkLst>
        </pc:spChg>
        <pc:picChg chg="add del mod">
          <ac:chgData name="kevin ansberry" userId="c3560f63c55a0cfc" providerId="LiveId" clId="{B701E318-8B56-488A-9596-81FBDF7EE0FE}" dt="2020-07-30T17:03:08.509" v="5834" actId="21"/>
          <ac:picMkLst>
            <pc:docMk/>
            <pc:sldMk cId="1165229246" sldId="282"/>
            <ac:picMk id="3" creationId="{433B0FEF-89E6-4F9C-B923-C466330E02FF}"/>
          </ac:picMkLst>
        </pc:picChg>
        <pc:picChg chg="add mod">
          <ac:chgData name="kevin ansberry" userId="c3560f63c55a0cfc" providerId="LiveId" clId="{B701E318-8B56-488A-9596-81FBDF7EE0FE}" dt="2020-07-30T17:03:39.196" v="5840" actId="1076"/>
          <ac:picMkLst>
            <pc:docMk/>
            <pc:sldMk cId="1165229246" sldId="282"/>
            <ac:picMk id="5" creationId="{37990469-9D53-4CB6-860E-F23D6EE5C5BF}"/>
          </ac:picMkLst>
        </pc:picChg>
        <pc:picChg chg="del">
          <ac:chgData name="kevin ansberry" userId="c3560f63c55a0cfc" providerId="LiveId" clId="{B701E318-8B56-488A-9596-81FBDF7EE0FE}" dt="2020-07-30T17:00:54.409" v="5829" actId="21"/>
          <ac:picMkLst>
            <pc:docMk/>
            <pc:sldMk cId="1165229246" sldId="282"/>
            <ac:picMk id="16" creationId="{692F7DA9-C107-4250-AD99-B3C79AB90262}"/>
          </ac:picMkLst>
        </pc:picChg>
      </pc:sldChg>
      <pc:sldChg chg="addSp delSp modSp add mod">
        <pc:chgData name="kevin ansberry" userId="c3560f63c55a0cfc" providerId="LiveId" clId="{B701E318-8B56-488A-9596-81FBDF7EE0FE}" dt="2020-07-30T17:18:33.220" v="6077" actId="33524"/>
        <pc:sldMkLst>
          <pc:docMk/>
          <pc:sldMk cId="866743371" sldId="283"/>
        </pc:sldMkLst>
        <pc:spChg chg="add del mod">
          <ac:chgData name="kevin ansberry" userId="c3560f63c55a0cfc" providerId="LiveId" clId="{B701E318-8B56-488A-9596-81FBDF7EE0FE}" dt="2020-07-30T17:16:16.442" v="5887" actId="21"/>
          <ac:spMkLst>
            <pc:docMk/>
            <pc:sldMk cId="866743371" sldId="283"/>
            <ac:spMk id="12" creationId="{B509082F-4AEE-4970-815D-5461796088AE}"/>
          </ac:spMkLst>
        </pc:spChg>
        <pc:spChg chg="mod">
          <ac:chgData name="kevin ansberry" userId="c3560f63c55a0cfc" providerId="LiveId" clId="{B701E318-8B56-488A-9596-81FBDF7EE0FE}" dt="2020-07-30T17:17:29.990" v="5909" actId="20577"/>
          <ac:spMkLst>
            <pc:docMk/>
            <pc:sldMk cId="866743371" sldId="283"/>
            <ac:spMk id="14" creationId="{50CA2E09-66DF-4BC6-A9D7-715091E957DD}"/>
          </ac:spMkLst>
        </pc:spChg>
        <pc:spChg chg="add mod">
          <ac:chgData name="kevin ansberry" userId="c3560f63c55a0cfc" providerId="LiveId" clId="{B701E318-8B56-488A-9596-81FBDF7EE0FE}" dt="2020-07-30T17:18:00.584" v="5968" actId="20577"/>
          <ac:spMkLst>
            <pc:docMk/>
            <pc:sldMk cId="866743371" sldId="283"/>
            <ac:spMk id="16" creationId="{67159B6F-8EEF-41BF-B282-2C95304A9D08}"/>
          </ac:spMkLst>
        </pc:spChg>
        <pc:spChg chg="add mod">
          <ac:chgData name="kevin ansberry" userId="c3560f63c55a0cfc" providerId="LiveId" clId="{B701E318-8B56-488A-9596-81FBDF7EE0FE}" dt="2020-07-30T17:18:33.220" v="6077" actId="33524"/>
          <ac:spMkLst>
            <pc:docMk/>
            <pc:sldMk cId="866743371" sldId="283"/>
            <ac:spMk id="17" creationId="{61F10438-9C4E-49EC-A950-6B3C333A44F3}"/>
          </ac:spMkLst>
        </pc:spChg>
        <pc:picChg chg="add del mod">
          <ac:chgData name="kevin ansberry" userId="c3560f63c55a0cfc" providerId="LiveId" clId="{B701E318-8B56-488A-9596-81FBDF7EE0FE}" dt="2020-07-30T17:17:38.040" v="5911" actId="21"/>
          <ac:picMkLst>
            <pc:docMk/>
            <pc:sldMk cId="866743371" sldId="283"/>
            <ac:picMk id="3" creationId="{95FA58FB-DCF9-49E9-A53B-895A648D3C83}"/>
          </ac:picMkLst>
        </pc:picChg>
        <pc:picChg chg="del">
          <ac:chgData name="kevin ansberry" userId="c3560f63c55a0cfc" providerId="LiveId" clId="{B701E318-8B56-488A-9596-81FBDF7EE0FE}" dt="2020-07-30T17:05:09.765" v="5869" actId="21"/>
          <ac:picMkLst>
            <pc:docMk/>
            <pc:sldMk cId="866743371" sldId="283"/>
            <ac:picMk id="5" creationId="{37990469-9D53-4CB6-860E-F23D6EE5C5BF}"/>
          </ac:picMkLst>
        </pc:picChg>
      </pc:sldChg>
      <pc:sldChg chg="add">
        <pc:chgData name="kevin ansberry" userId="c3560f63c55a0cfc" providerId="LiveId" clId="{B701E318-8B56-488A-9596-81FBDF7EE0FE}" dt="2020-07-30T17:17:34.828" v="5910"/>
        <pc:sldMkLst>
          <pc:docMk/>
          <pc:sldMk cId="2933249520" sldId="284"/>
        </pc:sldMkLst>
      </pc:sldChg>
      <pc:sldChg chg="addSp delSp modSp add mod ord">
        <pc:chgData name="kevin ansberry" userId="c3560f63c55a0cfc" providerId="LiveId" clId="{B701E318-8B56-488A-9596-81FBDF7EE0FE}" dt="2020-07-30T17:22:25.585" v="6602" actId="20577"/>
        <pc:sldMkLst>
          <pc:docMk/>
          <pc:sldMk cId="2739963165" sldId="285"/>
        </pc:sldMkLst>
        <pc:spChg chg="add del mod">
          <ac:chgData name="kevin ansberry" userId="c3560f63c55a0cfc" providerId="LiveId" clId="{B701E318-8B56-488A-9596-81FBDF7EE0FE}" dt="2020-07-30T17:20:59.425" v="6301" actId="21"/>
          <ac:spMkLst>
            <pc:docMk/>
            <pc:sldMk cId="2739963165" sldId="285"/>
            <ac:spMk id="12" creationId="{C16C0E59-E360-45A2-959A-7D011E1FC518}"/>
          </ac:spMkLst>
        </pc:spChg>
        <pc:spChg chg="mod">
          <ac:chgData name="kevin ansberry" userId="c3560f63c55a0cfc" providerId="LiveId" clId="{B701E318-8B56-488A-9596-81FBDF7EE0FE}" dt="2020-07-30T17:19:18.554" v="6097" actId="20577"/>
          <ac:spMkLst>
            <pc:docMk/>
            <pc:sldMk cId="2739963165" sldId="285"/>
            <ac:spMk id="14" creationId="{50CA2E09-66DF-4BC6-A9D7-715091E957DD}"/>
          </ac:spMkLst>
        </pc:spChg>
        <pc:spChg chg="mod">
          <ac:chgData name="kevin ansberry" userId="c3560f63c55a0cfc" providerId="LiveId" clId="{B701E318-8B56-488A-9596-81FBDF7EE0FE}" dt="2020-07-30T17:20:54.258" v="6299" actId="313"/>
          <ac:spMkLst>
            <pc:docMk/>
            <pc:sldMk cId="2739963165" sldId="285"/>
            <ac:spMk id="16" creationId="{67159B6F-8EEF-41BF-B282-2C95304A9D08}"/>
          </ac:spMkLst>
        </pc:spChg>
        <pc:spChg chg="del">
          <ac:chgData name="kevin ansberry" userId="c3560f63c55a0cfc" providerId="LiveId" clId="{B701E318-8B56-488A-9596-81FBDF7EE0FE}" dt="2020-07-30T17:20:57.107" v="6300" actId="21"/>
          <ac:spMkLst>
            <pc:docMk/>
            <pc:sldMk cId="2739963165" sldId="285"/>
            <ac:spMk id="17" creationId="{61F10438-9C4E-49EC-A950-6B3C333A44F3}"/>
          </ac:spMkLst>
        </pc:spChg>
        <pc:spChg chg="add mod">
          <ac:chgData name="kevin ansberry" userId="c3560f63c55a0cfc" providerId="LiveId" clId="{B701E318-8B56-488A-9596-81FBDF7EE0FE}" dt="2020-07-30T17:21:35.044" v="6432" actId="20577"/>
          <ac:spMkLst>
            <pc:docMk/>
            <pc:sldMk cId="2739963165" sldId="285"/>
            <ac:spMk id="18" creationId="{1B8AAF19-1CEE-41C2-99C2-6DA7E33A780F}"/>
          </ac:spMkLst>
        </pc:spChg>
        <pc:spChg chg="add mod">
          <ac:chgData name="kevin ansberry" userId="c3560f63c55a0cfc" providerId="LiveId" clId="{B701E318-8B56-488A-9596-81FBDF7EE0FE}" dt="2020-07-30T17:22:25.585" v="6602" actId="20577"/>
          <ac:spMkLst>
            <pc:docMk/>
            <pc:sldMk cId="2739963165" sldId="285"/>
            <ac:spMk id="19" creationId="{299390D9-6BC3-44BA-AF81-995D8A4E56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1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outlook/259/100/sports-outdoor/worldwide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tradingeconomics.com/peru/international-tourism-expenditures-us-dollar-wb-data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outlook/259/100/sports-outdoor/worldwide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districts_of_Lima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districts_of_Lima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districts_of_Lima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41B39E-9CEC-491F-9A5D-487DED644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290" y="1041401"/>
            <a:ext cx="3079006" cy="2345264"/>
          </a:xfrm>
        </p:spPr>
        <p:txBody>
          <a:bodyPr>
            <a:normAutofit fontScale="90000"/>
          </a:bodyPr>
          <a:lstStyle/>
          <a:p>
            <a:r>
              <a:rPr lang="en-US" dirty="0"/>
              <a:t>Selling the Outdoors in Lima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999431" y="3657596"/>
            <a:ext cx="3092865" cy="1933463"/>
          </a:xfrm>
        </p:spPr>
        <p:txBody>
          <a:bodyPr>
            <a:normAutofit/>
          </a:bodyPr>
          <a:lstStyle/>
          <a:p>
            <a:r>
              <a:rPr lang="en-US" dirty="0"/>
              <a:t>How Data Science can be leveraged to best supply the outdoors lifestyle of Lima with equipment produced for those looking to thrive.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72A79-1801-44EB-BDC2-BAEE6B473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37111-10AC-4926-81AC-9AD3968F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B5F021BA-19B2-4A2E-8FC1-F61EB177F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67" y="1722978"/>
            <a:ext cx="5784083" cy="32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9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0CA2E09-66DF-4BC6-A9D7-715091E957DD}"/>
              </a:ext>
            </a:extLst>
          </p:cNvPr>
          <p:cNvSpPr txBox="1">
            <a:spLocks/>
          </p:cNvSpPr>
          <p:nvPr/>
        </p:nvSpPr>
        <p:spPr>
          <a:xfrm>
            <a:off x="4871049" y="324836"/>
            <a:ext cx="7240438" cy="7665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of Lima Clusters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2F7DA9-C107-4250-AD99-B3C79AB90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5079" y="1173404"/>
            <a:ext cx="6901132" cy="5543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43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0CA2E09-66DF-4BC6-A9D7-715091E957DD}"/>
              </a:ext>
            </a:extLst>
          </p:cNvPr>
          <p:cNvSpPr txBox="1">
            <a:spLocks/>
          </p:cNvSpPr>
          <p:nvPr/>
        </p:nvSpPr>
        <p:spPr>
          <a:xfrm>
            <a:off x="4871049" y="324836"/>
            <a:ext cx="7240438" cy="7665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Lima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90469-9D53-4CB6-860E-F23D6EE5C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283" y="1535503"/>
            <a:ext cx="7015729" cy="3311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22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0CA2E09-66DF-4BC6-A9D7-715091E957DD}"/>
              </a:ext>
            </a:extLst>
          </p:cNvPr>
          <p:cNvSpPr txBox="1">
            <a:spLocks/>
          </p:cNvSpPr>
          <p:nvPr/>
        </p:nvSpPr>
        <p:spPr>
          <a:xfrm>
            <a:off x="4871049" y="324836"/>
            <a:ext cx="7240438" cy="7665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59B6F-8EEF-41BF-B282-2C95304A9D08}"/>
              </a:ext>
            </a:extLst>
          </p:cNvPr>
          <p:cNvSpPr txBox="1"/>
          <p:nvPr/>
        </p:nvSpPr>
        <p:spPr>
          <a:xfrm>
            <a:off x="5125409" y="1656906"/>
            <a:ext cx="687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districts currently have a sporting goods shop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10438-9C4E-49EC-A950-6B3C333A44F3}"/>
              </a:ext>
            </a:extLst>
          </p:cNvPr>
          <p:cNvSpPr txBox="1"/>
          <p:nvPr/>
        </p:nvSpPr>
        <p:spPr>
          <a:xfrm>
            <a:off x="5125409" y="2941361"/>
            <a:ext cx="687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in cluster 0, which tells me districts in that cluster would be good market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674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0CA2E09-66DF-4BC6-A9D7-715091E957DD}"/>
              </a:ext>
            </a:extLst>
          </p:cNvPr>
          <p:cNvSpPr txBox="1">
            <a:spLocks/>
          </p:cNvSpPr>
          <p:nvPr/>
        </p:nvSpPr>
        <p:spPr>
          <a:xfrm>
            <a:off x="4871049" y="324836"/>
            <a:ext cx="7240438" cy="7665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A58FB-DCF9-49E9-A53B-895A648D3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043" y="1283094"/>
            <a:ext cx="7077624" cy="5046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324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0CA2E09-66DF-4BC6-A9D7-715091E957DD}"/>
              </a:ext>
            </a:extLst>
          </p:cNvPr>
          <p:cNvSpPr txBox="1">
            <a:spLocks/>
          </p:cNvSpPr>
          <p:nvPr/>
        </p:nvSpPr>
        <p:spPr>
          <a:xfrm>
            <a:off x="4871049" y="324836"/>
            <a:ext cx="7240438" cy="7665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59B6F-8EEF-41BF-B282-2C95304A9D08}"/>
              </a:ext>
            </a:extLst>
          </p:cNvPr>
          <p:cNvSpPr txBox="1"/>
          <p:nvPr/>
        </p:nvSpPr>
        <p:spPr>
          <a:xfrm>
            <a:off x="5125409" y="1656906"/>
            <a:ext cx="6872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San Borja and Magdalena del Mar districts have the most “Athletics &amp; Sports” venues without also having a “Sporting Goods Shop”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8AAF19-1CEE-41C2-99C2-6DA7E33A780F}"/>
              </a:ext>
            </a:extLst>
          </p:cNvPr>
          <p:cNvSpPr txBox="1"/>
          <p:nvPr/>
        </p:nvSpPr>
        <p:spPr>
          <a:xfrm>
            <a:off x="5125409" y="3580597"/>
            <a:ext cx="6872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cluster analysis puts them both in the same group as districts which already have a sporting goods presence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390D9-6BC3-44BA-AF81-995D8A4E5684}"/>
              </a:ext>
            </a:extLst>
          </p:cNvPr>
          <p:cNvSpPr txBox="1"/>
          <p:nvPr/>
        </p:nvSpPr>
        <p:spPr>
          <a:xfrm>
            <a:off x="5055079" y="5063266"/>
            <a:ext cx="6872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Borja and Magdalena del Mar are both good locations to set up a store that caters to and Outdoors market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3996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1B0952B-2181-4692-93C7-0FF118F02043}"/>
              </a:ext>
            </a:extLst>
          </p:cNvPr>
          <p:cNvSpPr txBox="1">
            <a:spLocks/>
          </p:cNvSpPr>
          <p:nvPr/>
        </p:nvSpPr>
        <p:spPr>
          <a:xfrm>
            <a:off x="4871049" y="230039"/>
            <a:ext cx="7240438" cy="6383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u="sng" dirty="0"/>
          </a:p>
        </p:txBody>
      </p:sp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449DB-03D6-43BF-AC25-64A6EEF321C8}"/>
              </a:ext>
            </a:extLst>
          </p:cNvPr>
          <p:cNvSpPr txBox="1"/>
          <p:nvPr/>
        </p:nvSpPr>
        <p:spPr>
          <a:xfrm>
            <a:off x="5125409" y="2084849"/>
            <a:ext cx="6872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2019, over 4.3 million tourists arrived in Peru to visit sites all over the country, including  Machu Pichu and the Cordillera Blanca*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91F14-0C76-4B49-A417-F8EF0FC11BD4}"/>
              </a:ext>
            </a:extLst>
          </p:cNvPr>
          <p:cNvSpPr txBox="1"/>
          <p:nvPr/>
        </p:nvSpPr>
        <p:spPr>
          <a:xfrm>
            <a:off x="5085847" y="3984348"/>
            <a:ext cx="6872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Lima is the capital of Peru and is in the center of the country, on the coast. It is home to an international airport.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2384D-7C9B-4480-956E-48860A5BC880}"/>
              </a:ext>
            </a:extLst>
          </p:cNvPr>
          <p:cNvSpPr txBox="1"/>
          <p:nvPr/>
        </p:nvSpPr>
        <p:spPr>
          <a:xfrm>
            <a:off x="5083833" y="6227962"/>
            <a:ext cx="6872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1600" dirty="0"/>
              <a:t> 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https://www.statista.com/outlook/259/100/sports-outdoor/worldwide</a:t>
            </a:r>
            <a:endParaRPr lang="en-US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4CE6E56-B203-4932-8608-936082787FB5}"/>
              </a:ext>
            </a:extLst>
          </p:cNvPr>
          <p:cNvSpPr txBox="1">
            <a:spLocks/>
          </p:cNvSpPr>
          <p:nvPr/>
        </p:nvSpPr>
        <p:spPr>
          <a:xfrm>
            <a:off x="4871049" y="469900"/>
            <a:ext cx="7240438" cy="13054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 is a Hotspot for Outdoors Enthusiasts</a:t>
            </a:r>
          </a:p>
        </p:txBody>
      </p:sp>
    </p:spTree>
    <p:extLst>
      <p:ext uri="{BB962C8B-B14F-4D97-AF65-F5344CB8AC3E}">
        <p14:creationId xmlns:p14="http://schemas.microsoft.com/office/powerpoint/2010/main" val="67896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1B0952B-2181-4692-93C7-0FF118F02043}"/>
              </a:ext>
            </a:extLst>
          </p:cNvPr>
          <p:cNvSpPr txBox="1">
            <a:spLocks/>
          </p:cNvSpPr>
          <p:nvPr/>
        </p:nvSpPr>
        <p:spPr>
          <a:xfrm>
            <a:off x="4871049" y="230039"/>
            <a:ext cx="7240438" cy="6383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u="sng" dirty="0"/>
          </a:p>
        </p:txBody>
      </p:sp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891F14-0C76-4B49-A417-F8EF0FC11BD4}"/>
              </a:ext>
            </a:extLst>
          </p:cNvPr>
          <p:cNvSpPr txBox="1"/>
          <p:nvPr/>
        </p:nvSpPr>
        <p:spPr>
          <a:xfrm>
            <a:off x="5083833" y="2116982"/>
            <a:ext cx="6872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sports and outdoors market brings in more than $140 million in revenue annually*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2384D-7C9B-4480-956E-48860A5BC880}"/>
              </a:ext>
            </a:extLst>
          </p:cNvPr>
          <p:cNvSpPr txBox="1"/>
          <p:nvPr/>
        </p:nvSpPr>
        <p:spPr>
          <a:xfrm>
            <a:off x="5083833" y="6227962"/>
            <a:ext cx="6872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/>
              <a:t> 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https://www.statista.com/outlook/259/100/sports-outdoor/worldwide</a:t>
            </a:r>
            <a:endParaRPr lang="en-US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4CE6E56-B203-4932-8608-936082787FB5}"/>
              </a:ext>
            </a:extLst>
          </p:cNvPr>
          <p:cNvSpPr txBox="1">
            <a:spLocks/>
          </p:cNvSpPr>
          <p:nvPr/>
        </p:nvSpPr>
        <p:spPr>
          <a:xfrm>
            <a:off x="4871049" y="469900"/>
            <a:ext cx="7240438" cy="13054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Sports and Outdoors Market Continues to Grow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2FC241-044D-45E6-BC07-098AB37F153B}"/>
              </a:ext>
            </a:extLst>
          </p:cNvPr>
          <p:cNvSpPr txBox="1"/>
          <p:nvPr/>
        </p:nvSpPr>
        <p:spPr>
          <a:xfrm>
            <a:off x="5083832" y="3787631"/>
            <a:ext cx="6872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2018, international tourism expenditures amounted to more than $4.3 trillion**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50D79-443F-4A01-A56D-0F73F4049897}"/>
              </a:ext>
            </a:extLst>
          </p:cNvPr>
          <p:cNvSpPr txBox="1"/>
          <p:nvPr/>
        </p:nvSpPr>
        <p:spPr>
          <a:xfrm>
            <a:off x="5083831" y="6507394"/>
            <a:ext cx="6395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https://tradingeconomics.com/peru/international-tourism-expenditures-us-dollar-wb-data.html</a:t>
            </a:r>
            <a:endParaRPr lang="en-US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1B0952B-2181-4692-93C7-0FF118F02043}"/>
              </a:ext>
            </a:extLst>
          </p:cNvPr>
          <p:cNvSpPr txBox="1">
            <a:spLocks/>
          </p:cNvSpPr>
          <p:nvPr/>
        </p:nvSpPr>
        <p:spPr>
          <a:xfrm>
            <a:off x="4871049" y="230039"/>
            <a:ext cx="7240438" cy="6383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u="sng" dirty="0"/>
          </a:p>
        </p:txBody>
      </p:sp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891F14-0C76-4B49-A417-F8EF0FC11BD4}"/>
              </a:ext>
            </a:extLst>
          </p:cNvPr>
          <p:cNvSpPr txBox="1"/>
          <p:nvPr/>
        </p:nvSpPr>
        <p:spPr>
          <a:xfrm>
            <a:off x="5125409" y="1656906"/>
            <a:ext cx="687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43 districts in Lima*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4CE6E56-B203-4932-8608-936082787FB5}"/>
              </a:ext>
            </a:extLst>
          </p:cNvPr>
          <p:cNvSpPr txBox="1">
            <a:spLocks/>
          </p:cNvSpPr>
          <p:nvPr/>
        </p:nvSpPr>
        <p:spPr>
          <a:xfrm>
            <a:off x="4871049" y="469900"/>
            <a:ext cx="7240438" cy="8758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226E0-298A-45FC-BBD9-C0185C6CC344}"/>
              </a:ext>
            </a:extLst>
          </p:cNvPr>
          <p:cNvSpPr txBox="1"/>
          <p:nvPr/>
        </p:nvSpPr>
        <p:spPr>
          <a:xfrm>
            <a:off x="5125409" y="632029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https://en.wikipedia.org/wiki/List_of_districts_of_Lima</a:t>
            </a:r>
            <a:endParaRPr lang="en-US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C32929-AF8C-4AEE-83A1-93719AF8B70A}"/>
              </a:ext>
            </a:extLst>
          </p:cNvPr>
          <p:cNvSpPr txBox="1"/>
          <p:nvPr/>
        </p:nvSpPr>
        <p:spPr>
          <a:xfrm>
            <a:off x="5125408" y="2488935"/>
            <a:ext cx="687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Parks are the most common venue found in a district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FE374-F6E7-4FCF-942D-A0788B7492DD}"/>
              </a:ext>
            </a:extLst>
          </p:cNvPr>
          <p:cNvSpPr txBox="1"/>
          <p:nvPr/>
        </p:nvSpPr>
        <p:spPr>
          <a:xfrm>
            <a:off x="5125408" y="3597153"/>
            <a:ext cx="687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Sports or Outdoors shops amongst the top 10 venues per district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5868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1B0952B-2181-4692-93C7-0FF118F02043}"/>
              </a:ext>
            </a:extLst>
          </p:cNvPr>
          <p:cNvSpPr txBox="1">
            <a:spLocks/>
          </p:cNvSpPr>
          <p:nvPr/>
        </p:nvSpPr>
        <p:spPr>
          <a:xfrm>
            <a:off x="4871049" y="230039"/>
            <a:ext cx="7240438" cy="6383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u="sng" dirty="0"/>
          </a:p>
        </p:txBody>
      </p:sp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4CE6E56-B203-4932-8608-936082787FB5}"/>
              </a:ext>
            </a:extLst>
          </p:cNvPr>
          <p:cNvSpPr txBox="1">
            <a:spLocks/>
          </p:cNvSpPr>
          <p:nvPr/>
        </p:nvSpPr>
        <p:spPr>
          <a:xfrm>
            <a:off x="4871049" y="469900"/>
            <a:ext cx="7240438" cy="7665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of 43 districts in Lima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C54CE-C003-4FC5-B96B-E81A1AA87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049" y="1653157"/>
            <a:ext cx="7173988" cy="5082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01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1B0952B-2181-4692-93C7-0FF118F02043}"/>
              </a:ext>
            </a:extLst>
          </p:cNvPr>
          <p:cNvSpPr txBox="1">
            <a:spLocks/>
          </p:cNvSpPr>
          <p:nvPr/>
        </p:nvSpPr>
        <p:spPr>
          <a:xfrm>
            <a:off x="4871049" y="230039"/>
            <a:ext cx="7240438" cy="6383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u="sng" dirty="0"/>
          </a:p>
        </p:txBody>
      </p:sp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4CE6E56-B203-4932-8608-936082787FB5}"/>
              </a:ext>
            </a:extLst>
          </p:cNvPr>
          <p:cNvSpPr txBox="1">
            <a:spLocks/>
          </p:cNvSpPr>
          <p:nvPr/>
        </p:nvSpPr>
        <p:spPr>
          <a:xfrm>
            <a:off x="4871049" y="469900"/>
            <a:ext cx="7240438" cy="7665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Venue Categories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3AE11C-C861-4942-BCCE-945B70F85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782" y="1443698"/>
            <a:ext cx="7028971" cy="5169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84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1B0952B-2181-4692-93C7-0FF118F02043}"/>
              </a:ext>
            </a:extLst>
          </p:cNvPr>
          <p:cNvSpPr txBox="1">
            <a:spLocks/>
          </p:cNvSpPr>
          <p:nvPr/>
        </p:nvSpPr>
        <p:spPr>
          <a:xfrm>
            <a:off x="4871049" y="230039"/>
            <a:ext cx="7240438" cy="6383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u="sng" dirty="0"/>
          </a:p>
        </p:txBody>
      </p:sp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891F14-0C76-4B49-A417-F8EF0FC11BD4}"/>
              </a:ext>
            </a:extLst>
          </p:cNvPr>
          <p:cNvSpPr txBox="1"/>
          <p:nvPr/>
        </p:nvSpPr>
        <p:spPr>
          <a:xfrm>
            <a:off x="5125409" y="1656906"/>
            <a:ext cx="687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9 districts in Lima with a nearby “Athletics &amp; Sports” venue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4CE6E56-B203-4932-8608-936082787FB5}"/>
              </a:ext>
            </a:extLst>
          </p:cNvPr>
          <p:cNvSpPr txBox="1">
            <a:spLocks/>
          </p:cNvSpPr>
          <p:nvPr/>
        </p:nvSpPr>
        <p:spPr>
          <a:xfrm>
            <a:off x="4871049" y="469900"/>
            <a:ext cx="7240438" cy="8758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226E0-298A-45FC-BBD9-C0185C6CC344}"/>
              </a:ext>
            </a:extLst>
          </p:cNvPr>
          <p:cNvSpPr txBox="1"/>
          <p:nvPr/>
        </p:nvSpPr>
        <p:spPr>
          <a:xfrm>
            <a:off x="5125409" y="632029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https://en.wikipedia.org/wiki/List_of_districts_of_Lima</a:t>
            </a:r>
            <a:endParaRPr lang="en-US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FE374-F6E7-4FCF-942D-A0788B7492DD}"/>
              </a:ext>
            </a:extLst>
          </p:cNvPr>
          <p:cNvSpPr txBox="1"/>
          <p:nvPr/>
        </p:nvSpPr>
        <p:spPr>
          <a:xfrm>
            <a:off x="5125409" y="2832510"/>
            <a:ext cx="687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districts show us that there is a market 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people engaging with an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 lifestyle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457E5-1626-4A55-B1D8-F59CB75AFAE3}"/>
              </a:ext>
            </a:extLst>
          </p:cNvPr>
          <p:cNvSpPr txBox="1"/>
          <p:nvPr/>
        </p:nvSpPr>
        <p:spPr>
          <a:xfrm>
            <a:off x="5222767" y="4099348"/>
            <a:ext cx="6872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 Borja and Magdalena del Mar each have three such venues. They would be good markets to set up shop 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428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1B0952B-2181-4692-93C7-0FF118F02043}"/>
              </a:ext>
            </a:extLst>
          </p:cNvPr>
          <p:cNvSpPr txBox="1">
            <a:spLocks/>
          </p:cNvSpPr>
          <p:nvPr/>
        </p:nvSpPr>
        <p:spPr>
          <a:xfrm>
            <a:off x="4871049" y="230039"/>
            <a:ext cx="7240438" cy="6383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u="sng" dirty="0"/>
          </a:p>
        </p:txBody>
      </p:sp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4CE6E56-B203-4932-8608-936082787FB5}"/>
              </a:ext>
            </a:extLst>
          </p:cNvPr>
          <p:cNvSpPr txBox="1">
            <a:spLocks/>
          </p:cNvSpPr>
          <p:nvPr/>
        </p:nvSpPr>
        <p:spPr>
          <a:xfrm>
            <a:off x="4871049" y="324836"/>
            <a:ext cx="7240438" cy="7665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Districts with the most Sports Venues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A308B-0CF2-4B0E-AEE7-4BDF77A49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306" y="1240914"/>
            <a:ext cx="7099923" cy="5467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72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16086A7A-7730-4DF5-B5E4-98CFEE6E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6" y="705655"/>
            <a:ext cx="3170276" cy="1783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1B0952B-2181-4692-93C7-0FF118F02043}"/>
              </a:ext>
            </a:extLst>
          </p:cNvPr>
          <p:cNvSpPr txBox="1">
            <a:spLocks/>
          </p:cNvSpPr>
          <p:nvPr/>
        </p:nvSpPr>
        <p:spPr>
          <a:xfrm>
            <a:off x="4871049" y="230039"/>
            <a:ext cx="7240438" cy="6383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u="sng" dirty="0"/>
          </a:p>
        </p:txBody>
      </p:sp>
      <p:pic>
        <p:nvPicPr>
          <p:cNvPr id="1026" name="Picture 2" descr="Peru Cruises 2020 | Azamara">
            <a:extLst>
              <a:ext uri="{FF2B5EF4-FFF2-40B4-BE49-F238E27FC236}">
                <a16:creationId xmlns:a16="http://schemas.microsoft.com/office/drawing/2014/main" id="{9FC09D49-4882-4C20-BBDD-A22023B8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2538953"/>
            <a:ext cx="3170276" cy="1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th Annual World Congress on PVD in Lima, Peru">
            <a:extLst>
              <a:ext uri="{FF2B5EF4-FFF2-40B4-BE49-F238E27FC236}">
                <a16:creationId xmlns:a16="http://schemas.microsoft.com/office/drawing/2014/main" id="{BE2D82D4-C23C-4FEA-B613-C01F27E3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6" y="4347895"/>
            <a:ext cx="3170275" cy="18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891F14-0C76-4B49-A417-F8EF0FC11BD4}"/>
              </a:ext>
            </a:extLst>
          </p:cNvPr>
          <p:cNvSpPr txBox="1"/>
          <p:nvPr/>
        </p:nvSpPr>
        <p:spPr>
          <a:xfrm>
            <a:off x="5125409" y="1656906"/>
            <a:ext cx="687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 can tell us how similar districts are to one another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4CE6E56-B203-4932-8608-936082787FB5}"/>
              </a:ext>
            </a:extLst>
          </p:cNvPr>
          <p:cNvSpPr txBox="1">
            <a:spLocks/>
          </p:cNvSpPr>
          <p:nvPr/>
        </p:nvSpPr>
        <p:spPr>
          <a:xfrm>
            <a:off x="4871049" y="469900"/>
            <a:ext cx="7240438" cy="8758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226E0-298A-45FC-BBD9-C0185C6CC344}"/>
              </a:ext>
            </a:extLst>
          </p:cNvPr>
          <p:cNvSpPr txBox="1"/>
          <p:nvPr/>
        </p:nvSpPr>
        <p:spPr>
          <a:xfrm>
            <a:off x="5125409" y="632029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https://en.wikipedia.org/wiki/List_of_districts_of_Lima</a:t>
            </a:r>
            <a:endParaRPr lang="en-US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FE374-F6E7-4FCF-942D-A0788B7492DD}"/>
              </a:ext>
            </a:extLst>
          </p:cNvPr>
          <p:cNvSpPr txBox="1"/>
          <p:nvPr/>
        </p:nvSpPr>
        <p:spPr>
          <a:xfrm>
            <a:off x="5125409" y="2832510"/>
            <a:ext cx="6872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group the districts into five clusters and display the top 10 most common venues per each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0868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Web1FBB</Template>
  <TotalTime>404</TotalTime>
  <Words>465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Garamond</vt:lpstr>
      <vt:lpstr>Helvetica Neue</vt:lpstr>
      <vt:lpstr>Times New Roman</vt:lpstr>
      <vt:lpstr>Organic</vt:lpstr>
      <vt:lpstr>Selling the Outdoors in Lima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kevin ansberry</dc:creator>
  <cp:lastModifiedBy>kevin ansberry</cp:lastModifiedBy>
  <cp:revision>2</cp:revision>
  <dcterms:created xsi:type="dcterms:W3CDTF">2020-07-24T13:07:11Z</dcterms:created>
  <dcterms:modified xsi:type="dcterms:W3CDTF">2020-07-30T17:22:52Z</dcterms:modified>
</cp:coreProperties>
</file>