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"/>
  </p:notesMasterIdLst>
  <p:sldIdLst>
    <p:sldId id="264" r:id="rId2"/>
    <p:sldId id="265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Montserrat ExtraBold" panose="00000900000000000000" pitchFamily="2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EDD3DA-3E08-4630-8E61-C5CE39A55A55}">
  <a:tblStyle styleId="{81EDD3DA-3E08-4630-8E61-C5CE39A55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FAA9BD27-099E-0DE3-68EB-94412863F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>
            <a:extLst>
              <a:ext uri="{FF2B5EF4-FFF2-40B4-BE49-F238E27FC236}">
                <a16:creationId xmlns:a16="http://schemas.microsoft.com/office/drawing/2014/main" id="{5D5561DA-AACA-7E42-CA24-F470CAC19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>
            <a:extLst>
              <a:ext uri="{FF2B5EF4-FFF2-40B4-BE49-F238E27FC236}">
                <a16:creationId xmlns:a16="http://schemas.microsoft.com/office/drawing/2014/main" id="{7F0346BA-4A64-11FA-5D47-7B35F36F0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3.sv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3" name="Rectangle: Single Corner Rounded 22">
            <a:extLst>
              <a:ext uri="{FF2B5EF4-FFF2-40B4-BE49-F238E27FC236}">
                <a16:creationId xmlns:a16="http://schemas.microsoft.com/office/drawing/2014/main" id="{1E289DE3-5741-6F63-6FE7-17A9837EE330}"/>
              </a:ext>
            </a:extLst>
          </p:cNvPr>
          <p:cNvSpPr/>
          <p:nvPr/>
        </p:nvSpPr>
        <p:spPr>
          <a:xfrm>
            <a:off x="1026200" y="1019801"/>
            <a:ext cx="6009657" cy="3960055"/>
          </a:xfrm>
          <a:prstGeom prst="round1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logo with orange circles&#10;&#10;Description automatically generated with medium confidence">
            <a:extLst>
              <a:ext uri="{FF2B5EF4-FFF2-40B4-BE49-F238E27FC236}">
                <a16:creationId xmlns:a16="http://schemas.microsoft.com/office/drawing/2014/main" id="{71E68185-9899-A28D-1D89-5CC7D774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67" y="634050"/>
            <a:ext cx="2329060" cy="1434738"/>
          </a:xfrm>
          <a:prstGeom prst="rect">
            <a:avLst/>
          </a:prstGeom>
        </p:spPr>
      </p:pic>
      <p:pic>
        <p:nvPicPr>
          <p:cNvPr id="39" name="Picture 38" descr="A computer screen with a circle in the background&#10;&#10;Description automatically generated">
            <a:extLst>
              <a:ext uri="{FF2B5EF4-FFF2-40B4-BE49-F238E27FC236}">
                <a16:creationId xmlns:a16="http://schemas.microsoft.com/office/drawing/2014/main" id="{7B4A9B10-CB3F-5223-7E4D-B7AEA7A05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704" y="3718063"/>
            <a:ext cx="1025900" cy="7572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D021B17-F168-F5C4-C6D4-CC471E7FB8BD}"/>
              </a:ext>
            </a:extLst>
          </p:cNvPr>
          <p:cNvSpPr txBox="1"/>
          <p:nvPr/>
        </p:nvSpPr>
        <p:spPr>
          <a:xfrm>
            <a:off x="3055871" y="1088206"/>
            <a:ext cx="36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Hosted Environment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BF3E99-DCF4-4712-FB34-E6CF830F1F52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133618" y="2670897"/>
            <a:ext cx="396318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Single Corner Rounded 42">
            <a:extLst>
              <a:ext uri="{FF2B5EF4-FFF2-40B4-BE49-F238E27FC236}">
                <a16:creationId xmlns:a16="http://schemas.microsoft.com/office/drawing/2014/main" id="{A9D91422-DDB1-A908-D263-4DC59AF8D93E}"/>
              </a:ext>
            </a:extLst>
          </p:cNvPr>
          <p:cNvSpPr/>
          <p:nvPr/>
        </p:nvSpPr>
        <p:spPr>
          <a:xfrm>
            <a:off x="1227603" y="2434733"/>
            <a:ext cx="906015" cy="477587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</a:t>
            </a:r>
            <a:r>
              <a:rPr lang="en-US" sz="1000" dirty="0" err="1"/>
              <a:t>DataSet</a:t>
            </a:r>
            <a:endParaRPr lang="en-US" sz="1000" dirty="0"/>
          </a:p>
        </p:txBody>
      </p:sp>
      <p:pic>
        <p:nvPicPr>
          <p:cNvPr id="27" name="Picture 26" descr="A green logo with white text&#10;&#10;Description automatically generated">
            <a:extLst>
              <a:ext uri="{FF2B5EF4-FFF2-40B4-BE49-F238E27FC236}">
                <a16:creationId xmlns:a16="http://schemas.microsoft.com/office/drawing/2014/main" id="{FC5B0D33-1C33-5DEA-C99A-BDB4FB2BD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603" y="2305085"/>
            <a:ext cx="233705" cy="233705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1AA93090-B0E6-66BA-93F1-775B6D131F14}"/>
              </a:ext>
            </a:extLst>
          </p:cNvPr>
          <p:cNvSpPr/>
          <p:nvPr/>
        </p:nvSpPr>
        <p:spPr>
          <a:xfrm>
            <a:off x="2529936" y="2432103"/>
            <a:ext cx="1176155" cy="477587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Wrangling</a:t>
            </a:r>
          </a:p>
        </p:txBody>
      </p:sp>
      <p:pic>
        <p:nvPicPr>
          <p:cNvPr id="31" name="Picture 30" descr="A logo with a star&#10;&#10;Description automatically generated">
            <a:extLst>
              <a:ext uri="{FF2B5EF4-FFF2-40B4-BE49-F238E27FC236}">
                <a16:creationId xmlns:a16="http://schemas.microsoft.com/office/drawing/2014/main" id="{AF6901AC-3C4A-C5AB-E361-2E0E1B53E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303" y="333727"/>
            <a:ext cx="1539891" cy="48972"/>
          </a:xfrm>
          <a:prstGeom prst="rect">
            <a:avLst/>
          </a:prstGeom>
        </p:spPr>
      </p:pic>
      <p:pic>
        <p:nvPicPr>
          <p:cNvPr id="33" name="Picture 32" descr="A logo of a database&#10;&#10;Description automatically generated">
            <a:extLst>
              <a:ext uri="{FF2B5EF4-FFF2-40B4-BE49-F238E27FC236}">
                <a16:creationId xmlns:a16="http://schemas.microsoft.com/office/drawing/2014/main" id="{1284DE05-F34E-5C58-991D-E1BD7768F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0307" y="2338045"/>
            <a:ext cx="233705" cy="233705"/>
          </a:xfrm>
          <a:prstGeom prst="rect">
            <a:avLst/>
          </a:prstGeom>
        </p:spPr>
      </p:pic>
      <p:sp>
        <p:nvSpPr>
          <p:cNvPr id="47" name="Rectangle: Single Corner Rounded 46">
            <a:extLst>
              <a:ext uri="{FF2B5EF4-FFF2-40B4-BE49-F238E27FC236}">
                <a16:creationId xmlns:a16="http://schemas.microsoft.com/office/drawing/2014/main" id="{D27AC448-6ED1-AF75-C0FC-B7087237484F}"/>
              </a:ext>
            </a:extLst>
          </p:cNvPr>
          <p:cNvSpPr/>
          <p:nvPr/>
        </p:nvSpPr>
        <p:spPr>
          <a:xfrm>
            <a:off x="4057884" y="2435791"/>
            <a:ext cx="1176155" cy="477587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Visualization</a:t>
            </a:r>
          </a:p>
        </p:txBody>
      </p:sp>
      <p:sp>
        <p:nvSpPr>
          <p:cNvPr id="48" name="Rectangle: Single Corner Rounded 47">
            <a:extLst>
              <a:ext uri="{FF2B5EF4-FFF2-40B4-BE49-F238E27FC236}">
                <a16:creationId xmlns:a16="http://schemas.microsoft.com/office/drawing/2014/main" id="{208EC698-487D-97D7-C1AD-2C4DF7DA79DA}"/>
              </a:ext>
            </a:extLst>
          </p:cNvPr>
          <p:cNvSpPr/>
          <p:nvPr/>
        </p:nvSpPr>
        <p:spPr>
          <a:xfrm>
            <a:off x="5671722" y="2421937"/>
            <a:ext cx="1176155" cy="477587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Train, Test, Save 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806DD2-E6B5-2310-5141-4BF0319906CF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706091" y="2670897"/>
            <a:ext cx="351793" cy="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933AF0-0A91-1974-B05C-BAAC110B6D4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234039" y="2660731"/>
            <a:ext cx="437683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ue and black text&#10;&#10;Description automatically generated">
            <a:extLst>
              <a:ext uri="{FF2B5EF4-FFF2-40B4-BE49-F238E27FC236}">
                <a16:creationId xmlns:a16="http://schemas.microsoft.com/office/drawing/2014/main" id="{344D6BE0-B008-C519-8CDF-7CBB04D107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0739" y="2743214"/>
            <a:ext cx="1110787" cy="595739"/>
          </a:xfrm>
          <a:prstGeom prst="rect">
            <a:avLst/>
          </a:prstGeom>
        </p:spPr>
      </p:pic>
      <p:sp>
        <p:nvSpPr>
          <p:cNvPr id="54" name="Rectangle: Single Corner Rounded 53">
            <a:extLst>
              <a:ext uri="{FF2B5EF4-FFF2-40B4-BE49-F238E27FC236}">
                <a16:creationId xmlns:a16="http://schemas.microsoft.com/office/drawing/2014/main" id="{B531BF3A-50BB-B9BD-024E-612DF9CEF3EF}"/>
              </a:ext>
            </a:extLst>
          </p:cNvPr>
          <p:cNvSpPr/>
          <p:nvPr/>
        </p:nvSpPr>
        <p:spPr>
          <a:xfrm>
            <a:off x="5730032" y="3857908"/>
            <a:ext cx="1176155" cy="477587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Host API for Web UI</a:t>
            </a:r>
          </a:p>
        </p:txBody>
      </p:sp>
      <p:pic>
        <p:nvPicPr>
          <p:cNvPr id="37" name="Picture 36" descr="A black and white sign with a horn&#10;&#10;Description automatically generated">
            <a:extLst>
              <a:ext uri="{FF2B5EF4-FFF2-40B4-BE49-F238E27FC236}">
                <a16:creationId xmlns:a16="http://schemas.microsoft.com/office/drawing/2014/main" id="{8950CC85-D4A1-D650-D18E-3B92D28FA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076" y="3497523"/>
            <a:ext cx="597473" cy="582132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1ACFFE-D20F-E528-E8BF-D311E465C449}"/>
              </a:ext>
            </a:extLst>
          </p:cNvPr>
          <p:cNvCxnSpPr>
            <a:cxnSpLocks/>
          </p:cNvCxnSpPr>
          <p:nvPr/>
        </p:nvCxnSpPr>
        <p:spPr>
          <a:xfrm>
            <a:off x="6847877" y="4096700"/>
            <a:ext cx="569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Disk with solid fill">
            <a:extLst>
              <a:ext uri="{FF2B5EF4-FFF2-40B4-BE49-F238E27FC236}">
                <a16:creationId xmlns:a16="http://schemas.microsoft.com/office/drawing/2014/main" id="{E54DE9C1-682C-81E8-D54C-B2C088EE9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76203" y="3133250"/>
            <a:ext cx="483812" cy="483812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C8193A-A0F2-03B8-7111-EC2591A8B53E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>
            <a:off x="6259800" y="2899524"/>
            <a:ext cx="58309" cy="23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E8EA05D-FEC9-DCDB-2AD4-366CE777FE2A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18109" y="3567545"/>
            <a:ext cx="1" cy="29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23B774-61CC-AF5A-1208-3A306D5AF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288" y="2010216"/>
            <a:ext cx="3519238" cy="4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AutoShape 4" descr="Flask Hello World – Vercel">
            <a:extLst>
              <a:ext uri="{FF2B5EF4-FFF2-40B4-BE49-F238E27FC236}">
                <a16:creationId xmlns:a16="http://schemas.microsoft.com/office/drawing/2014/main" id="{763A7A3A-63D2-AE99-BDBF-EE49BE296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>
          <a:extLst>
            <a:ext uri="{FF2B5EF4-FFF2-40B4-BE49-F238E27FC236}">
              <a16:creationId xmlns:a16="http://schemas.microsoft.com/office/drawing/2014/main" id="{BC990C0E-E3BE-9D50-2A7F-70656F96B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>
            <a:extLst>
              <a:ext uri="{FF2B5EF4-FFF2-40B4-BE49-F238E27FC236}">
                <a16:creationId xmlns:a16="http://schemas.microsoft.com/office/drawing/2014/main" id="{EBA46751-6D51-48A2-1339-858CE2EF35FA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cxnSp>
        <p:nvCxnSpPr>
          <p:cNvPr id="234" name="Google Shape;234;p46">
            <a:extLst>
              <a:ext uri="{FF2B5EF4-FFF2-40B4-BE49-F238E27FC236}">
                <a16:creationId xmlns:a16="http://schemas.microsoft.com/office/drawing/2014/main" id="{093FFB02-C1AF-7F9E-CFDC-6DA4178A59B2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5" name="Picture 24" descr="A logo with orange circles&#10;&#10;Description automatically generated with medium confidence">
            <a:extLst>
              <a:ext uri="{FF2B5EF4-FFF2-40B4-BE49-F238E27FC236}">
                <a16:creationId xmlns:a16="http://schemas.microsoft.com/office/drawing/2014/main" id="{348B5ADF-2B75-495E-6ECE-99F6E4554A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-1528738" y="-79237"/>
            <a:ext cx="11324867" cy="584051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69A313-227B-2E43-EAA2-AB2F97354AFD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1659188" y="2810544"/>
            <a:ext cx="368086" cy="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5EC4E22-EF2C-FE37-D926-5E8E4BAE586D}"/>
              </a:ext>
            </a:extLst>
          </p:cNvPr>
          <p:cNvSpPr/>
          <p:nvPr/>
        </p:nvSpPr>
        <p:spPr>
          <a:xfrm>
            <a:off x="753173" y="2571750"/>
            <a:ext cx="906015" cy="4775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</a:t>
            </a:r>
            <a:r>
              <a:rPr lang="en-US" sz="1000" dirty="0" err="1"/>
              <a:t>DataSet</a:t>
            </a:r>
            <a:endParaRPr lang="en-US" sz="1000" dirty="0"/>
          </a:p>
        </p:txBody>
      </p:sp>
      <p:pic>
        <p:nvPicPr>
          <p:cNvPr id="27" name="Picture 26" descr="A green logo with white text&#10;&#10;Description automatically generated">
            <a:extLst>
              <a:ext uri="{FF2B5EF4-FFF2-40B4-BE49-F238E27FC236}">
                <a16:creationId xmlns:a16="http://schemas.microsoft.com/office/drawing/2014/main" id="{D65DD005-A3DD-AC59-5C3E-3DC0558BA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03" y="2305085"/>
            <a:ext cx="233705" cy="233705"/>
          </a:xfrm>
          <a:prstGeom prst="rect">
            <a:avLst/>
          </a:prstGeom>
        </p:spPr>
      </p:pic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ABDA3873-BE27-22DC-1AB0-79E0E80AC9D1}"/>
              </a:ext>
            </a:extLst>
          </p:cNvPr>
          <p:cNvSpPr/>
          <p:nvPr/>
        </p:nvSpPr>
        <p:spPr>
          <a:xfrm>
            <a:off x="2027274" y="2576287"/>
            <a:ext cx="1531443" cy="477587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Wrangling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</a:t>
            </a:r>
            <a:r>
              <a:rPr lang="en-US" sz="1000" dirty="0" err="1">
                <a:solidFill>
                  <a:schemeClr val="bg1"/>
                </a:solidFill>
              </a:rPr>
              <a:t>pySpark</a:t>
            </a:r>
            <a:r>
              <a:rPr lang="en-US" sz="1000" dirty="0">
                <a:solidFill>
                  <a:schemeClr val="bg1"/>
                </a:solidFill>
              </a:rPr>
              <a:t>, pandas)</a:t>
            </a:r>
            <a:endParaRPr lang="en-US" sz="1000" dirty="0"/>
          </a:p>
        </p:txBody>
      </p:sp>
      <p:pic>
        <p:nvPicPr>
          <p:cNvPr id="31" name="Picture 30" descr="A logo with a star&#10;&#10;Description automatically generated">
            <a:extLst>
              <a:ext uri="{FF2B5EF4-FFF2-40B4-BE49-F238E27FC236}">
                <a16:creationId xmlns:a16="http://schemas.microsoft.com/office/drawing/2014/main" id="{1086AD7F-ADEC-FF04-931C-C596F4D22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03" y="333727"/>
            <a:ext cx="1539891" cy="48972"/>
          </a:xfrm>
          <a:prstGeom prst="rect">
            <a:avLst/>
          </a:prstGeom>
        </p:spPr>
      </p:pic>
      <p:pic>
        <p:nvPicPr>
          <p:cNvPr id="33" name="Picture 32" descr="A logo of a database&#10;&#10;Description automatically generated">
            <a:extLst>
              <a:ext uri="{FF2B5EF4-FFF2-40B4-BE49-F238E27FC236}">
                <a16:creationId xmlns:a16="http://schemas.microsoft.com/office/drawing/2014/main" id="{84D44A20-9FB7-5102-8769-C3AE1B22E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307" y="2338045"/>
            <a:ext cx="233705" cy="233705"/>
          </a:xfrm>
          <a:prstGeom prst="rect">
            <a:avLst/>
          </a:prstGeom>
        </p:spPr>
      </p:pic>
      <p:sp>
        <p:nvSpPr>
          <p:cNvPr id="47" name="Rectangle: Single Corner Rounded 46">
            <a:extLst>
              <a:ext uri="{FF2B5EF4-FFF2-40B4-BE49-F238E27FC236}">
                <a16:creationId xmlns:a16="http://schemas.microsoft.com/office/drawing/2014/main" id="{CAABA30F-1690-8C79-4BE4-D4E45E1C76AB}"/>
              </a:ext>
            </a:extLst>
          </p:cNvPr>
          <p:cNvSpPr/>
          <p:nvPr/>
        </p:nvSpPr>
        <p:spPr>
          <a:xfrm>
            <a:off x="4013011" y="2571750"/>
            <a:ext cx="1445235" cy="477587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Visualization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mathplotlib</a:t>
            </a:r>
            <a:r>
              <a:rPr lang="en-US" sz="1000" dirty="0"/>
              <a:t>)</a:t>
            </a:r>
          </a:p>
        </p:txBody>
      </p:sp>
      <p:sp>
        <p:nvSpPr>
          <p:cNvPr id="48" name="Rectangle: Single Corner Rounded 47">
            <a:extLst>
              <a:ext uri="{FF2B5EF4-FFF2-40B4-BE49-F238E27FC236}">
                <a16:creationId xmlns:a16="http://schemas.microsoft.com/office/drawing/2014/main" id="{DD5333BD-B8A6-67B2-9212-AE7E473CA127}"/>
              </a:ext>
            </a:extLst>
          </p:cNvPr>
          <p:cNvSpPr/>
          <p:nvPr/>
        </p:nvSpPr>
        <p:spPr>
          <a:xfrm>
            <a:off x="5826403" y="2564715"/>
            <a:ext cx="1445235" cy="477587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Train, Test, Save Model</a:t>
            </a:r>
          </a:p>
          <a:p>
            <a:pPr algn="ctr"/>
            <a:r>
              <a:rPr lang="en-US" sz="1000" dirty="0"/>
              <a:t>(</a:t>
            </a:r>
            <a:r>
              <a:rPr lang="en-US" sz="1000" dirty="0" err="1"/>
              <a:t>pySpark</a:t>
            </a:r>
            <a:r>
              <a:rPr lang="en-US" sz="1000" dirty="0"/>
              <a:t> ML Lib)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315692-70CA-81DF-27DE-AC83B16CE57D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3558717" y="2810544"/>
            <a:ext cx="454294" cy="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4926BF-1272-159D-B96C-3A21BD3B498C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458246" y="2803509"/>
            <a:ext cx="368157" cy="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Single Corner Rounded 53">
            <a:extLst>
              <a:ext uri="{FF2B5EF4-FFF2-40B4-BE49-F238E27FC236}">
                <a16:creationId xmlns:a16="http://schemas.microsoft.com/office/drawing/2014/main" id="{7925BD39-2DCA-2808-7EDB-802D992D428A}"/>
              </a:ext>
            </a:extLst>
          </p:cNvPr>
          <p:cNvSpPr/>
          <p:nvPr/>
        </p:nvSpPr>
        <p:spPr>
          <a:xfrm>
            <a:off x="6866122" y="1810754"/>
            <a:ext cx="1352536" cy="847390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Host API for Web UI</a:t>
            </a:r>
          </a:p>
          <a:p>
            <a:pPr algn="ctr"/>
            <a:r>
              <a:rPr lang="en-US" sz="1000" dirty="0"/>
              <a:t>(Flask)</a:t>
            </a:r>
          </a:p>
        </p:txBody>
      </p:sp>
      <p:pic>
        <p:nvPicPr>
          <p:cNvPr id="59" name="Graphic 58" descr="Disk with solid fill">
            <a:extLst>
              <a:ext uri="{FF2B5EF4-FFF2-40B4-BE49-F238E27FC236}">
                <a16:creationId xmlns:a16="http://schemas.microsoft.com/office/drawing/2014/main" id="{5543AA56-B322-1F0D-FCC7-C3C34C5AF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2520" y="2841018"/>
            <a:ext cx="328632" cy="328632"/>
          </a:xfrm>
          <a:prstGeom prst="rect">
            <a:avLst/>
          </a:prstGeom>
        </p:spPr>
      </p:pic>
      <p:sp>
        <p:nvSpPr>
          <p:cNvPr id="196" name="AutoShape 4" descr="Flask Hello World – Vercel">
            <a:extLst>
              <a:ext uri="{FF2B5EF4-FFF2-40B4-BE49-F238E27FC236}">
                <a16:creationId xmlns:a16="http://schemas.microsoft.com/office/drawing/2014/main" id="{BEEBD0F4-A192-1745-AA92-B9B9CA395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: Single Corner Rounded 49">
            <a:extLst>
              <a:ext uri="{FF2B5EF4-FFF2-40B4-BE49-F238E27FC236}">
                <a16:creationId xmlns:a16="http://schemas.microsoft.com/office/drawing/2014/main" id="{10E86ACB-EE3C-4C77-A3D4-E9AC81A76027}"/>
              </a:ext>
            </a:extLst>
          </p:cNvPr>
          <p:cNvSpPr/>
          <p:nvPr/>
        </p:nvSpPr>
        <p:spPr>
          <a:xfrm>
            <a:off x="432391" y="1013637"/>
            <a:ext cx="8172893" cy="3941135"/>
          </a:xfrm>
          <a:prstGeom prst="round1Rect">
            <a:avLst/>
          </a:prstGeom>
          <a:noFill/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Gears with solid fill">
            <a:extLst>
              <a:ext uri="{FF2B5EF4-FFF2-40B4-BE49-F238E27FC236}">
                <a16:creationId xmlns:a16="http://schemas.microsoft.com/office/drawing/2014/main" id="{6CC7DB30-6BC4-5757-96ED-439BF40EDE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77610" y="2287189"/>
            <a:ext cx="370954" cy="3709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059E72B-EA82-5469-4BD7-1F9970ED407C}"/>
              </a:ext>
            </a:extLst>
          </p:cNvPr>
          <p:cNvSpPr txBox="1"/>
          <p:nvPr/>
        </p:nvSpPr>
        <p:spPr>
          <a:xfrm>
            <a:off x="2255094" y="4627409"/>
            <a:ext cx="35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Google </a:t>
            </a:r>
            <a:r>
              <a:rPr lang="en-US" b="1" dirty="0" err="1">
                <a:solidFill>
                  <a:schemeClr val="tx2"/>
                </a:solidFill>
              </a:rPr>
              <a:t>Colab</a:t>
            </a:r>
            <a:r>
              <a:rPr lang="en-US" b="1" dirty="0">
                <a:solidFill>
                  <a:schemeClr val="tx2"/>
                </a:solidFill>
              </a:rPr>
              <a:t> Hosted Environment</a:t>
            </a:r>
          </a:p>
        </p:txBody>
      </p:sp>
    </p:spTree>
    <p:extLst>
      <p:ext uri="{BB962C8B-B14F-4D97-AF65-F5344CB8AC3E}">
        <p14:creationId xmlns:p14="http://schemas.microsoft.com/office/powerpoint/2010/main" val="3898326140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</Words>
  <Application>Microsoft Office PowerPoint</Application>
  <PresentationFormat>On-screen Show (16:9)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 ExtraBold</vt:lpstr>
      <vt:lpstr>Arial</vt:lpstr>
      <vt:lpstr>Montserrat</vt:lpstr>
      <vt:lpstr>Futuristic Background by Slidesgo</vt:lpstr>
      <vt:lpstr>TECHNOLOGY STACK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FUTURISTIC</dc:title>
  <dc:creator>Preeti Wadhwa</dc:creator>
  <cp:lastModifiedBy>Nidhi Mishra</cp:lastModifiedBy>
  <cp:revision>4</cp:revision>
  <dcterms:modified xsi:type="dcterms:W3CDTF">2024-02-28T03:33:49Z</dcterms:modified>
</cp:coreProperties>
</file>