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630A8C-9B69-4598-9E38-3616D0683988}">
  <a:tblStyle styleId="{5A630A8C-9B69-4598-9E38-3616D06839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532262b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532262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532262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532262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4ce826d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4ce826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4ce826d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4ce826d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4ce826d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4ce826d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4ce826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4ce826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4ce826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4ce826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ce826d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4ce826d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4ce826d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4ce826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53226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53226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532262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532262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56106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56106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532262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532262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Detection using Classification and Regression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7650" y="49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ROC and AUC for different algorithms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1038238" y="4369600"/>
            <a:ext cx="6669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3939000" y="4369600"/>
            <a:ext cx="1785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7128569" y="4369600"/>
            <a:ext cx="14439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01" y="1369300"/>
            <a:ext cx="2734675" cy="29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750" y="1369300"/>
            <a:ext cx="2734675" cy="29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250" y="1368325"/>
            <a:ext cx="2734675" cy="28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7650" y="60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ROC and AUC for different algorithms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956100" y="4429150"/>
            <a:ext cx="6669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5880912" y="4310050"/>
            <a:ext cx="1728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87" y="1406188"/>
            <a:ext cx="3540925" cy="27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975" y="1421437"/>
            <a:ext cx="3747426" cy="2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18175" y="730625"/>
            <a:ext cx="25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	</a:t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2723125" y="67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{5A630A8C-9B69-4598-9E38-3616D0683988}</a:tableStyleId>
              </a:tblPr>
              <a:tblGrid>
                <a:gridCol w="3576975"/>
                <a:gridCol w="1961675"/>
              </a:tblGrid>
              <a:tr h="41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Algorithm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 %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2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00FFFF"/>
                          </a:highlight>
                        </a:rPr>
                        <a:t>KNN</a:t>
                      </a:r>
                      <a:endParaRPr sz="16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00FFFF"/>
                          </a:highlight>
                        </a:rPr>
                        <a:t>93.50</a:t>
                      </a:r>
                      <a:endParaRPr sz="16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2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</a:rPr>
                        <a:t>Linear Regression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</a:rPr>
                        <a:t>95.78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2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Logistic Regression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94.72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2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SVM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94.37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94.02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Decision Tree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94.20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LDA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95.61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Random Forest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94.55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6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Deep Learning (Neural Networks)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94.02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77900" y="54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173" name="Google Shape;173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875" y="1078725"/>
            <a:ext cx="6446324" cy="39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Thank You!</a:t>
            </a:r>
            <a:endParaRPr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61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574475"/>
            <a:ext cx="76887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Breast cancer is the most common cancer diagnosed among U.S. women with about 252,710 new cases expected to be diagnosed in 2017.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It is the second leading cause of cancer death among women in the U.S., after lung cancer.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Currently, the most used techniques to detect breast cancer in early stages are: Mammography, FNA with visual interpretation  and surgical biopsy.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59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	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417025"/>
            <a:ext cx="76887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are using the Breast Cancer Wisconsin (Diagnostic) Data Set - Predict whether the cancer is benign or malignant from Kaggle.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dataset consists of 32 features and 569 patients records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75" y="2405075"/>
            <a:ext cx="6688200" cy="24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7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	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6450"/>
            <a:ext cx="7483775" cy="35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68725" y="519200"/>
            <a:ext cx="74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Algorithms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75050" y="1441225"/>
            <a:ext cx="74790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KNN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Logistic Regression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Linear Regression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SVM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Naïve Bayes Classifier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Decision Tree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Linear Discriminant Analysis(LDA)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Random Forests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Deep Learning (Neural Networks)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4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pic>
        <p:nvPicPr>
          <p:cNvPr id="117" name="Google Shape;11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300" y="1311950"/>
            <a:ext cx="6513926" cy="3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53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23" name="Google Shape;123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475" y="1347675"/>
            <a:ext cx="5536399" cy="37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59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Deep Learning (Neural Networks)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513900"/>
            <a:ext cx="28191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Parameters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Learning Rate - 0.0005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Epochs - 1000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Batch Size - 100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Input Layer - 30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Hidden Layer - 20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Output Layer - 2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Adam optimizer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100" y="1272050"/>
            <a:ext cx="4790901" cy="359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7650" y="54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and AUC for different algorithms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5" y="1420600"/>
            <a:ext cx="2578222" cy="28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113" y="1420600"/>
            <a:ext cx="2845625" cy="27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038238" y="4369600"/>
            <a:ext cx="6669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4123200" y="4369600"/>
            <a:ext cx="897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7252188" y="4369600"/>
            <a:ext cx="769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1275" y="1420600"/>
            <a:ext cx="2391024" cy="27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