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6.png"/><Relationship Id="rId3" Type="http://schemas.openxmlformats.org/officeDocument/2006/relationships/image" Target="../media/image277.png"/><Relationship Id="rId4" Type="http://schemas.openxmlformats.org/officeDocument/2006/relationships/image" Target="../media/image278.png"/><Relationship Id="rId5" Type="http://schemas.openxmlformats.org/officeDocument/2006/relationships/image" Target="../media/image27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0.png"/><Relationship Id="rId3" Type="http://schemas.openxmlformats.org/officeDocument/2006/relationships/image" Target="../media/image281.png"/><Relationship Id="rId4" Type="http://schemas.openxmlformats.org/officeDocument/2006/relationships/image" Target="../media/image282.png"/><Relationship Id="rId5" Type="http://schemas.openxmlformats.org/officeDocument/2006/relationships/image" Target="../media/image283.png"/><Relationship Id="rId6" Type="http://schemas.openxmlformats.org/officeDocument/2006/relationships/image" Target="../media/image284.png"/><Relationship Id="rId7" Type="http://schemas.openxmlformats.org/officeDocument/2006/relationships/image" Target="../media/image285.png"/><Relationship Id="rId8" Type="http://schemas.openxmlformats.org/officeDocument/2006/relationships/image" Target="../media/image286.png"/><Relationship Id="rId9" Type="http://schemas.openxmlformats.org/officeDocument/2006/relationships/image" Target="../media/image287.png"/><Relationship Id="rId10" Type="http://schemas.openxmlformats.org/officeDocument/2006/relationships/image" Target="../media/image288.png"/><Relationship Id="rId11" Type="http://schemas.openxmlformats.org/officeDocument/2006/relationships/image" Target="../media/image289.png"/><Relationship Id="rId12" Type="http://schemas.openxmlformats.org/officeDocument/2006/relationships/image" Target="../media/image290.png"/><Relationship Id="rId13" Type="http://schemas.openxmlformats.org/officeDocument/2006/relationships/image" Target="../media/image291.png"/><Relationship Id="rId14" Type="http://schemas.openxmlformats.org/officeDocument/2006/relationships/image" Target="../media/image292.png"/><Relationship Id="rId15" Type="http://schemas.openxmlformats.org/officeDocument/2006/relationships/image" Target="../media/image293.png"/><Relationship Id="rId16" Type="http://schemas.openxmlformats.org/officeDocument/2006/relationships/image" Target="../media/image294.png"/><Relationship Id="rId17" Type="http://schemas.openxmlformats.org/officeDocument/2006/relationships/image" Target="../media/image295.png"/><Relationship Id="rId18" Type="http://schemas.openxmlformats.org/officeDocument/2006/relationships/image" Target="../media/image296.png"/><Relationship Id="rId19" Type="http://schemas.openxmlformats.org/officeDocument/2006/relationships/image" Target="../media/image297.png"/><Relationship Id="rId20" Type="http://schemas.openxmlformats.org/officeDocument/2006/relationships/image" Target="../media/image298.png"/><Relationship Id="rId21" Type="http://schemas.openxmlformats.org/officeDocument/2006/relationships/image" Target="../media/image299.png"/><Relationship Id="rId22" Type="http://schemas.openxmlformats.org/officeDocument/2006/relationships/image" Target="../media/image300.png"/><Relationship Id="rId23" Type="http://schemas.openxmlformats.org/officeDocument/2006/relationships/image" Target="../media/image301.png"/><Relationship Id="rId24" Type="http://schemas.openxmlformats.org/officeDocument/2006/relationships/image" Target="../media/image302.png"/><Relationship Id="rId25" Type="http://schemas.openxmlformats.org/officeDocument/2006/relationships/image" Target="../media/image303.png"/><Relationship Id="rId26" Type="http://schemas.openxmlformats.org/officeDocument/2006/relationships/image" Target="../media/image304.png"/><Relationship Id="rId27" Type="http://schemas.openxmlformats.org/officeDocument/2006/relationships/image" Target="../media/image305.png"/><Relationship Id="rId28" Type="http://schemas.openxmlformats.org/officeDocument/2006/relationships/image" Target="../media/image306.png"/><Relationship Id="rId29" Type="http://schemas.openxmlformats.org/officeDocument/2006/relationships/image" Target="../media/image307.png"/><Relationship Id="rId30" Type="http://schemas.openxmlformats.org/officeDocument/2006/relationships/image" Target="../media/image308.png"/><Relationship Id="rId31" Type="http://schemas.openxmlformats.org/officeDocument/2006/relationships/image" Target="../media/image309.png"/><Relationship Id="rId32" Type="http://schemas.openxmlformats.org/officeDocument/2006/relationships/image" Target="../media/image310.png"/><Relationship Id="rId33" Type="http://schemas.openxmlformats.org/officeDocument/2006/relationships/image" Target="../media/image311.png"/><Relationship Id="rId34" Type="http://schemas.openxmlformats.org/officeDocument/2006/relationships/image" Target="../media/image312.png"/><Relationship Id="rId35" Type="http://schemas.openxmlformats.org/officeDocument/2006/relationships/image" Target="../media/image313.png"/><Relationship Id="rId36" Type="http://schemas.openxmlformats.org/officeDocument/2006/relationships/image" Target="../media/image314.png"/><Relationship Id="rId37" Type="http://schemas.openxmlformats.org/officeDocument/2006/relationships/image" Target="../media/image315.png"/><Relationship Id="rId38" Type="http://schemas.openxmlformats.org/officeDocument/2006/relationships/image" Target="../media/image316.png"/><Relationship Id="rId39" Type="http://schemas.openxmlformats.org/officeDocument/2006/relationships/image" Target="../media/image317.png"/><Relationship Id="rId40" Type="http://schemas.openxmlformats.org/officeDocument/2006/relationships/image" Target="../media/image318.png"/><Relationship Id="rId41" Type="http://schemas.openxmlformats.org/officeDocument/2006/relationships/image" Target="../media/image319.png"/><Relationship Id="rId42" Type="http://schemas.openxmlformats.org/officeDocument/2006/relationships/image" Target="../media/image320.png"/><Relationship Id="rId43" Type="http://schemas.openxmlformats.org/officeDocument/2006/relationships/image" Target="../media/image321.png"/><Relationship Id="rId44" Type="http://schemas.openxmlformats.org/officeDocument/2006/relationships/image" Target="../media/image322.png"/><Relationship Id="rId45" Type="http://schemas.openxmlformats.org/officeDocument/2006/relationships/image" Target="../media/image32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4.png"/><Relationship Id="rId3" Type="http://schemas.openxmlformats.org/officeDocument/2006/relationships/image" Target="../media/image325.png"/><Relationship Id="rId4" Type="http://schemas.openxmlformats.org/officeDocument/2006/relationships/image" Target="../media/image326.png"/><Relationship Id="rId5" Type="http://schemas.openxmlformats.org/officeDocument/2006/relationships/image" Target="../media/image327.png"/><Relationship Id="rId6" Type="http://schemas.openxmlformats.org/officeDocument/2006/relationships/image" Target="../media/image328.png"/><Relationship Id="rId7" Type="http://schemas.openxmlformats.org/officeDocument/2006/relationships/image" Target="../media/image329.png"/><Relationship Id="rId8" Type="http://schemas.openxmlformats.org/officeDocument/2006/relationships/image" Target="../media/image330.png"/><Relationship Id="rId9" Type="http://schemas.openxmlformats.org/officeDocument/2006/relationships/image" Target="../media/image331.png"/><Relationship Id="rId10" Type="http://schemas.openxmlformats.org/officeDocument/2006/relationships/image" Target="../media/image332.png"/><Relationship Id="rId11" Type="http://schemas.openxmlformats.org/officeDocument/2006/relationships/image" Target="../media/image333.png"/><Relationship Id="rId12" Type="http://schemas.openxmlformats.org/officeDocument/2006/relationships/image" Target="../media/image334.png"/><Relationship Id="rId13" Type="http://schemas.openxmlformats.org/officeDocument/2006/relationships/image" Target="../media/image335.png"/><Relationship Id="rId14" Type="http://schemas.openxmlformats.org/officeDocument/2006/relationships/image" Target="../media/image336.png"/><Relationship Id="rId15" Type="http://schemas.openxmlformats.org/officeDocument/2006/relationships/image" Target="../media/image337.png"/><Relationship Id="rId16" Type="http://schemas.openxmlformats.org/officeDocument/2006/relationships/image" Target="../media/image338.png"/><Relationship Id="rId17" Type="http://schemas.openxmlformats.org/officeDocument/2006/relationships/image" Target="../media/image339.png"/><Relationship Id="rId18" Type="http://schemas.openxmlformats.org/officeDocument/2006/relationships/image" Target="../media/image340.png"/><Relationship Id="rId19" Type="http://schemas.openxmlformats.org/officeDocument/2006/relationships/image" Target="../media/image341.png"/><Relationship Id="rId20" Type="http://schemas.openxmlformats.org/officeDocument/2006/relationships/image" Target="../media/image342.png"/><Relationship Id="rId21" Type="http://schemas.openxmlformats.org/officeDocument/2006/relationships/image" Target="../media/image343.png"/><Relationship Id="rId22" Type="http://schemas.openxmlformats.org/officeDocument/2006/relationships/image" Target="../media/image344.png"/><Relationship Id="rId23" Type="http://schemas.openxmlformats.org/officeDocument/2006/relationships/image" Target="../media/image345.png"/><Relationship Id="rId24" Type="http://schemas.openxmlformats.org/officeDocument/2006/relationships/image" Target="../media/image346.png"/><Relationship Id="rId25" Type="http://schemas.openxmlformats.org/officeDocument/2006/relationships/image" Target="../media/image347.png"/><Relationship Id="rId26" Type="http://schemas.openxmlformats.org/officeDocument/2006/relationships/image" Target="../media/image348.png"/><Relationship Id="rId27" Type="http://schemas.openxmlformats.org/officeDocument/2006/relationships/image" Target="../media/image349.png"/><Relationship Id="rId28" Type="http://schemas.openxmlformats.org/officeDocument/2006/relationships/image" Target="../media/image350.png"/><Relationship Id="rId29" Type="http://schemas.openxmlformats.org/officeDocument/2006/relationships/image" Target="../media/image351.png"/><Relationship Id="rId30" Type="http://schemas.openxmlformats.org/officeDocument/2006/relationships/image" Target="../media/image352.png"/><Relationship Id="rId31" Type="http://schemas.openxmlformats.org/officeDocument/2006/relationships/image" Target="../media/image353.png"/><Relationship Id="rId32" Type="http://schemas.openxmlformats.org/officeDocument/2006/relationships/image" Target="../media/image354.png"/><Relationship Id="rId33" Type="http://schemas.openxmlformats.org/officeDocument/2006/relationships/image" Target="../media/image355.png"/><Relationship Id="rId34" Type="http://schemas.openxmlformats.org/officeDocument/2006/relationships/image" Target="../media/image356.png"/><Relationship Id="rId35" Type="http://schemas.openxmlformats.org/officeDocument/2006/relationships/image" Target="../media/image357.png"/><Relationship Id="rId36" Type="http://schemas.openxmlformats.org/officeDocument/2006/relationships/image" Target="../media/image358.png"/><Relationship Id="rId37" Type="http://schemas.openxmlformats.org/officeDocument/2006/relationships/image" Target="../media/image359.png"/><Relationship Id="rId38" Type="http://schemas.openxmlformats.org/officeDocument/2006/relationships/image" Target="../media/image360.png"/><Relationship Id="rId39" Type="http://schemas.openxmlformats.org/officeDocument/2006/relationships/image" Target="../media/image361.png"/><Relationship Id="rId40" Type="http://schemas.openxmlformats.org/officeDocument/2006/relationships/image" Target="../media/image362.png"/><Relationship Id="rId41" Type="http://schemas.openxmlformats.org/officeDocument/2006/relationships/image" Target="../media/image363.png"/><Relationship Id="rId42" Type="http://schemas.openxmlformats.org/officeDocument/2006/relationships/image" Target="../media/image364.png"/><Relationship Id="rId43" Type="http://schemas.openxmlformats.org/officeDocument/2006/relationships/image" Target="../media/image365.png"/><Relationship Id="rId44" Type="http://schemas.openxmlformats.org/officeDocument/2006/relationships/image" Target="../media/image366.png"/><Relationship Id="rId45" Type="http://schemas.openxmlformats.org/officeDocument/2006/relationships/image" Target="../media/image36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8.png"/><Relationship Id="rId3" Type="http://schemas.openxmlformats.org/officeDocument/2006/relationships/image" Target="../media/image369.png"/><Relationship Id="rId4" Type="http://schemas.openxmlformats.org/officeDocument/2006/relationships/image" Target="../media/image370.png"/><Relationship Id="rId5" Type="http://schemas.openxmlformats.org/officeDocument/2006/relationships/image" Target="../media/image371.png"/><Relationship Id="rId6" Type="http://schemas.openxmlformats.org/officeDocument/2006/relationships/image" Target="../media/image372.png"/><Relationship Id="rId7" Type="http://schemas.openxmlformats.org/officeDocument/2006/relationships/image" Target="../media/image373.png"/><Relationship Id="rId8" Type="http://schemas.openxmlformats.org/officeDocument/2006/relationships/image" Target="../media/image374.png"/><Relationship Id="rId9" Type="http://schemas.openxmlformats.org/officeDocument/2006/relationships/image" Target="../media/image375.png"/><Relationship Id="rId10" Type="http://schemas.openxmlformats.org/officeDocument/2006/relationships/image" Target="../media/image376.png"/><Relationship Id="rId11" Type="http://schemas.openxmlformats.org/officeDocument/2006/relationships/image" Target="../media/image377.png"/><Relationship Id="rId12" Type="http://schemas.openxmlformats.org/officeDocument/2006/relationships/image" Target="../media/image378.png"/><Relationship Id="rId13" Type="http://schemas.openxmlformats.org/officeDocument/2006/relationships/image" Target="../media/image379.png"/><Relationship Id="rId14" Type="http://schemas.openxmlformats.org/officeDocument/2006/relationships/image" Target="../media/image380.png"/><Relationship Id="rId15" Type="http://schemas.openxmlformats.org/officeDocument/2006/relationships/image" Target="../media/image381.png"/><Relationship Id="rId16" Type="http://schemas.openxmlformats.org/officeDocument/2006/relationships/image" Target="../media/image382.png"/><Relationship Id="rId17" Type="http://schemas.openxmlformats.org/officeDocument/2006/relationships/image" Target="../media/image383.png"/><Relationship Id="rId18" Type="http://schemas.openxmlformats.org/officeDocument/2006/relationships/image" Target="../media/image384.png"/><Relationship Id="rId19" Type="http://schemas.openxmlformats.org/officeDocument/2006/relationships/image" Target="../media/image385.png"/><Relationship Id="rId20" Type="http://schemas.openxmlformats.org/officeDocument/2006/relationships/image" Target="../media/image386.png"/><Relationship Id="rId21" Type="http://schemas.openxmlformats.org/officeDocument/2006/relationships/image" Target="../media/image387.png"/><Relationship Id="rId22" Type="http://schemas.openxmlformats.org/officeDocument/2006/relationships/image" Target="../media/image388.png"/><Relationship Id="rId23" Type="http://schemas.openxmlformats.org/officeDocument/2006/relationships/image" Target="../media/image389.png"/><Relationship Id="rId24" Type="http://schemas.openxmlformats.org/officeDocument/2006/relationships/image" Target="../media/image390.png"/><Relationship Id="rId25" Type="http://schemas.openxmlformats.org/officeDocument/2006/relationships/image" Target="../media/image391.png"/><Relationship Id="rId26" Type="http://schemas.openxmlformats.org/officeDocument/2006/relationships/image" Target="../media/image392.png"/><Relationship Id="rId27" Type="http://schemas.openxmlformats.org/officeDocument/2006/relationships/image" Target="../media/image393.png"/><Relationship Id="rId28" Type="http://schemas.openxmlformats.org/officeDocument/2006/relationships/image" Target="../media/image394.png"/><Relationship Id="rId29" Type="http://schemas.openxmlformats.org/officeDocument/2006/relationships/image" Target="../media/image395.png"/><Relationship Id="rId30" Type="http://schemas.openxmlformats.org/officeDocument/2006/relationships/image" Target="../media/image396.png"/><Relationship Id="rId31" Type="http://schemas.openxmlformats.org/officeDocument/2006/relationships/image" Target="../media/image397.png"/><Relationship Id="rId32" Type="http://schemas.openxmlformats.org/officeDocument/2006/relationships/image" Target="../media/image398.png"/><Relationship Id="rId33" Type="http://schemas.openxmlformats.org/officeDocument/2006/relationships/image" Target="../media/image399.png"/><Relationship Id="rId34" Type="http://schemas.openxmlformats.org/officeDocument/2006/relationships/image" Target="../media/image400.png"/><Relationship Id="rId35" Type="http://schemas.openxmlformats.org/officeDocument/2006/relationships/image" Target="../media/image401.png"/><Relationship Id="rId36" Type="http://schemas.openxmlformats.org/officeDocument/2006/relationships/image" Target="../media/image402.png"/><Relationship Id="rId37" Type="http://schemas.openxmlformats.org/officeDocument/2006/relationships/image" Target="../media/image403.png"/><Relationship Id="rId38" Type="http://schemas.openxmlformats.org/officeDocument/2006/relationships/image" Target="../media/image404.png"/><Relationship Id="rId39" Type="http://schemas.openxmlformats.org/officeDocument/2006/relationships/image" Target="../media/image405.png"/><Relationship Id="rId40" Type="http://schemas.openxmlformats.org/officeDocument/2006/relationships/image" Target="../media/image406.png"/><Relationship Id="rId41" Type="http://schemas.openxmlformats.org/officeDocument/2006/relationships/image" Target="../media/image407.png"/><Relationship Id="rId42" Type="http://schemas.openxmlformats.org/officeDocument/2006/relationships/image" Target="../media/image408.png"/><Relationship Id="rId43" Type="http://schemas.openxmlformats.org/officeDocument/2006/relationships/image" Target="../media/image409.png"/><Relationship Id="rId44" Type="http://schemas.openxmlformats.org/officeDocument/2006/relationships/image" Target="../media/image410.png"/><Relationship Id="rId45" Type="http://schemas.openxmlformats.org/officeDocument/2006/relationships/image" Target="../media/image411.png"/><Relationship Id="rId46" Type="http://schemas.openxmlformats.org/officeDocument/2006/relationships/image" Target="../media/image412.png"/><Relationship Id="rId47" Type="http://schemas.openxmlformats.org/officeDocument/2006/relationships/image" Target="../media/image413.png"/><Relationship Id="rId48" Type="http://schemas.openxmlformats.org/officeDocument/2006/relationships/image" Target="../media/image414.png"/><Relationship Id="rId49" Type="http://schemas.openxmlformats.org/officeDocument/2006/relationships/image" Target="../media/image41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6.png"/><Relationship Id="rId3" Type="http://schemas.openxmlformats.org/officeDocument/2006/relationships/image" Target="../media/image417.png"/><Relationship Id="rId4" Type="http://schemas.openxmlformats.org/officeDocument/2006/relationships/image" Target="../media/image418.png"/><Relationship Id="rId5" Type="http://schemas.openxmlformats.org/officeDocument/2006/relationships/image" Target="../media/image419.png"/><Relationship Id="rId6" Type="http://schemas.openxmlformats.org/officeDocument/2006/relationships/image" Target="../media/image420.png"/><Relationship Id="rId7" Type="http://schemas.openxmlformats.org/officeDocument/2006/relationships/image" Target="../media/image421.png"/><Relationship Id="rId8" Type="http://schemas.openxmlformats.org/officeDocument/2006/relationships/image" Target="../media/image422.png"/><Relationship Id="rId9" Type="http://schemas.openxmlformats.org/officeDocument/2006/relationships/image" Target="../media/image423.png"/><Relationship Id="rId10" Type="http://schemas.openxmlformats.org/officeDocument/2006/relationships/image" Target="../media/image424.png"/><Relationship Id="rId11" Type="http://schemas.openxmlformats.org/officeDocument/2006/relationships/image" Target="../media/image425.png"/><Relationship Id="rId12" Type="http://schemas.openxmlformats.org/officeDocument/2006/relationships/image" Target="../media/image426.png"/><Relationship Id="rId13" Type="http://schemas.openxmlformats.org/officeDocument/2006/relationships/image" Target="../media/image427.png"/><Relationship Id="rId14" Type="http://schemas.openxmlformats.org/officeDocument/2006/relationships/image" Target="../media/image428.png"/><Relationship Id="rId15" Type="http://schemas.openxmlformats.org/officeDocument/2006/relationships/image" Target="../media/image429.png"/><Relationship Id="rId16" Type="http://schemas.openxmlformats.org/officeDocument/2006/relationships/image" Target="../media/image430.png"/><Relationship Id="rId17" Type="http://schemas.openxmlformats.org/officeDocument/2006/relationships/image" Target="../media/image431.png"/><Relationship Id="rId18" Type="http://schemas.openxmlformats.org/officeDocument/2006/relationships/image" Target="../media/image432.png"/><Relationship Id="rId19" Type="http://schemas.openxmlformats.org/officeDocument/2006/relationships/image" Target="../media/image433.png"/><Relationship Id="rId20" Type="http://schemas.openxmlformats.org/officeDocument/2006/relationships/image" Target="../media/image434.png"/><Relationship Id="rId21" Type="http://schemas.openxmlformats.org/officeDocument/2006/relationships/image" Target="../media/image435.png"/><Relationship Id="rId22" Type="http://schemas.openxmlformats.org/officeDocument/2006/relationships/image" Target="../media/image436.png"/><Relationship Id="rId23" Type="http://schemas.openxmlformats.org/officeDocument/2006/relationships/image" Target="../media/image437.png"/><Relationship Id="rId24" Type="http://schemas.openxmlformats.org/officeDocument/2006/relationships/image" Target="../media/image438.png"/><Relationship Id="rId25" Type="http://schemas.openxmlformats.org/officeDocument/2006/relationships/image" Target="../media/image439.png"/><Relationship Id="rId26" Type="http://schemas.openxmlformats.org/officeDocument/2006/relationships/image" Target="../media/image440.png"/><Relationship Id="rId27" Type="http://schemas.openxmlformats.org/officeDocument/2006/relationships/image" Target="../media/image441.png"/><Relationship Id="rId28" Type="http://schemas.openxmlformats.org/officeDocument/2006/relationships/image" Target="../media/image442.png"/><Relationship Id="rId29" Type="http://schemas.openxmlformats.org/officeDocument/2006/relationships/image" Target="../media/image443.png"/><Relationship Id="rId30" Type="http://schemas.openxmlformats.org/officeDocument/2006/relationships/image" Target="../media/image444.png"/><Relationship Id="rId31" Type="http://schemas.openxmlformats.org/officeDocument/2006/relationships/image" Target="../media/image445.png"/><Relationship Id="rId32" Type="http://schemas.openxmlformats.org/officeDocument/2006/relationships/image" Target="../media/image446.png"/><Relationship Id="rId33" Type="http://schemas.openxmlformats.org/officeDocument/2006/relationships/image" Target="../media/image447.png"/><Relationship Id="rId34" Type="http://schemas.openxmlformats.org/officeDocument/2006/relationships/image" Target="../media/image448.png"/><Relationship Id="rId35" Type="http://schemas.openxmlformats.org/officeDocument/2006/relationships/image" Target="../media/image449.png"/><Relationship Id="rId36" Type="http://schemas.openxmlformats.org/officeDocument/2006/relationships/image" Target="../media/image450.png"/><Relationship Id="rId37" Type="http://schemas.openxmlformats.org/officeDocument/2006/relationships/image" Target="../media/image451.png"/><Relationship Id="rId38" Type="http://schemas.openxmlformats.org/officeDocument/2006/relationships/image" Target="../media/image452.png"/><Relationship Id="rId39" Type="http://schemas.openxmlformats.org/officeDocument/2006/relationships/image" Target="../media/image453.png"/><Relationship Id="rId40" Type="http://schemas.openxmlformats.org/officeDocument/2006/relationships/image" Target="../media/image454.png"/><Relationship Id="rId41" Type="http://schemas.openxmlformats.org/officeDocument/2006/relationships/image" Target="../media/image455.png"/><Relationship Id="rId42" Type="http://schemas.openxmlformats.org/officeDocument/2006/relationships/image" Target="../media/image456.png"/><Relationship Id="rId43" Type="http://schemas.openxmlformats.org/officeDocument/2006/relationships/image" Target="../media/image45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8.png"/><Relationship Id="rId3" Type="http://schemas.openxmlformats.org/officeDocument/2006/relationships/image" Target="../media/image459.png"/><Relationship Id="rId4" Type="http://schemas.openxmlformats.org/officeDocument/2006/relationships/image" Target="../media/image460.png"/><Relationship Id="rId5" Type="http://schemas.openxmlformats.org/officeDocument/2006/relationships/image" Target="../media/image461.png"/><Relationship Id="rId6" Type="http://schemas.openxmlformats.org/officeDocument/2006/relationships/image" Target="../media/image462.png"/><Relationship Id="rId7" Type="http://schemas.openxmlformats.org/officeDocument/2006/relationships/image" Target="../media/image463.png"/><Relationship Id="rId8" Type="http://schemas.openxmlformats.org/officeDocument/2006/relationships/image" Target="../media/image464.png"/><Relationship Id="rId9" Type="http://schemas.openxmlformats.org/officeDocument/2006/relationships/image" Target="../media/image465.png"/><Relationship Id="rId10" Type="http://schemas.openxmlformats.org/officeDocument/2006/relationships/image" Target="../media/image466.png"/><Relationship Id="rId11" Type="http://schemas.openxmlformats.org/officeDocument/2006/relationships/image" Target="../media/image467.png"/><Relationship Id="rId12" Type="http://schemas.openxmlformats.org/officeDocument/2006/relationships/image" Target="../media/image468.png"/><Relationship Id="rId13" Type="http://schemas.openxmlformats.org/officeDocument/2006/relationships/image" Target="../media/image469.png"/><Relationship Id="rId14" Type="http://schemas.openxmlformats.org/officeDocument/2006/relationships/image" Target="../media/image470.png"/><Relationship Id="rId15" Type="http://schemas.openxmlformats.org/officeDocument/2006/relationships/image" Target="../media/image471.png"/><Relationship Id="rId16" Type="http://schemas.openxmlformats.org/officeDocument/2006/relationships/image" Target="../media/image472.png"/><Relationship Id="rId17" Type="http://schemas.openxmlformats.org/officeDocument/2006/relationships/image" Target="../media/image473.png"/><Relationship Id="rId18" Type="http://schemas.openxmlformats.org/officeDocument/2006/relationships/image" Target="../media/image474.png"/><Relationship Id="rId19" Type="http://schemas.openxmlformats.org/officeDocument/2006/relationships/image" Target="../media/image475.png"/><Relationship Id="rId20" Type="http://schemas.openxmlformats.org/officeDocument/2006/relationships/image" Target="../media/image476.png"/><Relationship Id="rId21" Type="http://schemas.openxmlformats.org/officeDocument/2006/relationships/image" Target="../media/image477.png"/><Relationship Id="rId22" Type="http://schemas.openxmlformats.org/officeDocument/2006/relationships/image" Target="../media/image478.png"/><Relationship Id="rId23" Type="http://schemas.openxmlformats.org/officeDocument/2006/relationships/image" Target="../media/image479.png"/><Relationship Id="rId24" Type="http://schemas.openxmlformats.org/officeDocument/2006/relationships/image" Target="../media/image480.png"/><Relationship Id="rId25" Type="http://schemas.openxmlformats.org/officeDocument/2006/relationships/image" Target="../media/image481.png"/><Relationship Id="rId26" Type="http://schemas.openxmlformats.org/officeDocument/2006/relationships/image" Target="../media/image482.png"/><Relationship Id="rId27" Type="http://schemas.openxmlformats.org/officeDocument/2006/relationships/image" Target="../media/image483.png"/><Relationship Id="rId28" Type="http://schemas.openxmlformats.org/officeDocument/2006/relationships/image" Target="../media/image484.png"/><Relationship Id="rId29" Type="http://schemas.openxmlformats.org/officeDocument/2006/relationships/image" Target="../media/image485.png"/><Relationship Id="rId30" Type="http://schemas.openxmlformats.org/officeDocument/2006/relationships/image" Target="../media/image486.png"/><Relationship Id="rId31" Type="http://schemas.openxmlformats.org/officeDocument/2006/relationships/image" Target="../media/image487.png"/><Relationship Id="rId32" Type="http://schemas.openxmlformats.org/officeDocument/2006/relationships/image" Target="../media/image488.png"/><Relationship Id="rId33" Type="http://schemas.openxmlformats.org/officeDocument/2006/relationships/image" Target="../media/image489.png"/><Relationship Id="rId34" Type="http://schemas.openxmlformats.org/officeDocument/2006/relationships/image" Target="../media/image490.png"/><Relationship Id="rId35" Type="http://schemas.openxmlformats.org/officeDocument/2006/relationships/image" Target="../media/image491.png"/><Relationship Id="rId36" Type="http://schemas.openxmlformats.org/officeDocument/2006/relationships/image" Target="../media/image492.png"/><Relationship Id="rId37" Type="http://schemas.openxmlformats.org/officeDocument/2006/relationships/image" Target="../media/image493.png"/><Relationship Id="rId38" Type="http://schemas.openxmlformats.org/officeDocument/2006/relationships/image" Target="../media/image494.png"/><Relationship Id="rId39" Type="http://schemas.openxmlformats.org/officeDocument/2006/relationships/image" Target="../media/image495.png"/><Relationship Id="rId40" Type="http://schemas.openxmlformats.org/officeDocument/2006/relationships/image" Target="../media/image496.png"/><Relationship Id="rId41" Type="http://schemas.openxmlformats.org/officeDocument/2006/relationships/image" Target="../media/image497.png"/><Relationship Id="rId42" Type="http://schemas.openxmlformats.org/officeDocument/2006/relationships/image" Target="../media/image498.png"/><Relationship Id="rId43" Type="http://schemas.openxmlformats.org/officeDocument/2006/relationships/image" Target="../media/image49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0.png"/><Relationship Id="rId3" Type="http://schemas.openxmlformats.org/officeDocument/2006/relationships/image" Target="../media/image501.png"/><Relationship Id="rId4" Type="http://schemas.openxmlformats.org/officeDocument/2006/relationships/image" Target="../media/image502.png"/><Relationship Id="rId5" Type="http://schemas.openxmlformats.org/officeDocument/2006/relationships/image" Target="../media/image503.png"/><Relationship Id="rId6" Type="http://schemas.openxmlformats.org/officeDocument/2006/relationships/image" Target="../media/image504.png"/><Relationship Id="rId7" Type="http://schemas.openxmlformats.org/officeDocument/2006/relationships/image" Target="../media/image505.png"/><Relationship Id="rId8" Type="http://schemas.openxmlformats.org/officeDocument/2006/relationships/image" Target="../media/image506.png"/><Relationship Id="rId9" Type="http://schemas.openxmlformats.org/officeDocument/2006/relationships/image" Target="../media/image507.png"/><Relationship Id="rId10" Type="http://schemas.openxmlformats.org/officeDocument/2006/relationships/image" Target="../media/image508.png"/><Relationship Id="rId11" Type="http://schemas.openxmlformats.org/officeDocument/2006/relationships/image" Target="../media/image509.png"/><Relationship Id="rId12" Type="http://schemas.openxmlformats.org/officeDocument/2006/relationships/image" Target="../media/image510.png"/><Relationship Id="rId13" Type="http://schemas.openxmlformats.org/officeDocument/2006/relationships/image" Target="../media/image511.png"/><Relationship Id="rId14" Type="http://schemas.openxmlformats.org/officeDocument/2006/relationships/image" Target="../media/image512.png"/><Relationship Id="rId15" Type="http://schemas.openxmlformats.org/officeDocument/2006/relationships/image" Target="../media/image513.png"/><Relationship Id="rId16" Type="http://schemas.openxmlformats.org/officeDocument/2006/relationships/image" Target="../media/image514.png"/><Relationship Id="rId17" Type="http://schemas.openxmlformats.org/officeDocument/2006/relationships/image" Target="../media/image515.png"/><Relationship Id="rId18" Type="http://schemas.openxmlformats.org/officeDocument/2006/relationships/image" Target="../media/image516.png"/><Relationship Id="rId19" Type="http://schemas.openxmlformats.org/officeDocument/2006/relationships/image" Target="../media/image517.png"/><Relationship Id="rId20" Type="http://schemas.openxmlformats.org/officeDocument/2006/relationships/image" Target="../media/image518.png"/><Relationship Id="rId21" Type="http://schemas.openxmlformats.org/officeDocument/2006/relationships/image" Target="../media/image519.png"/><Relationship Id="rId22" Type="http://schemas.openxmlformats.org/officeDocument/2006/relationships/image" Target="../media/image520.png"/><Relationship Id="rId23" Type="http://schemas.openxmlformats.org/officeDocument/2006/relationships/image" Target="../media/image521.png"/><Relationship Id="rId24" Type="http://schemas.openxmlformats.org/officeDocument/2006/relationships/image" Target="../media/image522.png"/><Relationship Id="rId25" Type="http://schemas.openxmlformats.org/officeDocument/2006/relationships/image" Target="../media/image523.png"/><Relationship Id="rId26" Type="http://schemas.openxmlformats.org/officeDocument/2006/relationships/image" Target="../media/image524.png"/><Relationship Id="rId27" Type="http://schemas.openxmlformats.org/officeDocument/2006/relationships/image" Target="../media/image525.png"/><Relationship Id="rId28" Type="http://schemas.openxmlformats.org/officeDocument/2006/relationships/image" Target="../media/image526.png"/><Relationship Id="rId29" Type="http://schemas.openxmlformats.org/officeDocument/2006/relationships/image" Target="../media/image527.png"/><Relationship Id="rId30" Type="http://schemas.openxmlformats.org/officeDocument/2006/relationships/image" Target="../media/image528.png"/><Relationship Id="rId31" Type="http://schemas.openxmlformats.org/officeDocument/2006/relationships/image" Target="../media/image529.png"/><Relationship Id="rId32" Type="http://schemas.openxmlformats.org/officeDocument/2006/relationships/image" Target="../media/image530.png"/><Relationship Id="rId33" Type="http://schemas.openxmlformats.org/officeDocument/2006/relationships/image" Target="../media/image531.png"/><Relationship Id="rId34" Type="http://schemas.openxmlformats.org/officeDocument/2006/relationships/image" Target="../media/image532.png"/><Relationship Id="rId35" Type="http://schemas.openxmlformats.org/officeDocument/2006/relationships/image" Target="../media/image533.png"/><Relationship Id="rId36" Type="http://schemas.openxmlformats.org/officeDocument/2006/relationships/image" Target="../media/image534.png"/><Relationship Id="rId37" Type="http://schemas.openxmlformats.org/officeDocument/2006/relationships/image" Target="../media/image535.png"/><Relationship Id="rId38" Type="http://schemas.openxmlformats.org/officeDocument/2006/relationships/image" Target="../media/image536.png"/><Relationship Id="rId39" Type="http://schemas.openxmlformats.org/officeDocument/2006/relationships/image" Target="../media/image537.png"/><Relationship Id="rId40" Type="http://schemas.openxmlformats.org/officeDocument/2006/relationships/image" Target="../media/image538.png"/><Relationship Id="rId41" Type="http://schemas.openxmlformats.org/officeDocument/2006/relationships/image" Target="../media/image539.png"/><Relationship Id="rId42" Type="http://schemas.openxmlformats.org/officeDocument/2006/relationships/image" Target="../media/image540.png"/><Relationship Id="rId43" Type="http://schemas.openxmlformats.org/officeDocument/2006/relationships/image" Target="../media/image541.png"/><Relationship Id="rId44" Type="http://schemas.openxmlformats.org/officeDocument/2006/relationships/image" Target="../media/image542.png"/><Relationship Id="rId45" Type="http://schemas.openxmlformats.org/officeDocument/2006/relationships/image" Target="../media/image54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4.png"/><Relationship Id="rId3" Type="http://schemas.openxmlformats.org/officeDocument/2006/relationships/image" Target="../media/image545.png"/><Relationship Id="rId4" Type="http://schemas.openxmlformats.org/officeDocument/2006/relationships/image" Target="../media/image546.png"/><Relationship Id="rId5" Type="http://schemas.openxmlformats.org/officeDocument/2006/relationships/image" Target="../media/image547.png"/><Relationship Id="rId6" Type="http://schemas.openxmlformats.org/officeDocument/2006/relationships/image" Target="../media/image548.png"/><Relationship Id="rId7" Type="http://schemas.openxmlformats.org/officeDocument/2006/relationships/image" Target="../media/image549.png"/><Relationship Id="rId8" Type="http://schemas.openxmlformats.org/officeDocument/2006/relationships/image" Target="../media/image550.png"/><Relationship Id="rId9" Type="http://schemas.openxmlformats.org/officeDocument/2006/relationships/image" Target="../media/image551.png"/><Relationship Id="rId10" Type="http://schemas.openxmlformats.org/officeDocument/2006/relationships/image" Target="../media/image552.png"/><Relationship Id="rId11" Type="http://schemas.openxmlformats.org/officeDocument/2006/relationships/image" Target="../media/image553.png"/><Relationship Id="rId12" Type="http://schemas.openxmlformats.org/officeDocument/2006/relationships/image" Target="../media/image554.png"/><Relationship Id="rId13" Type="http://schemas.openxmlformats.org/officeDocument/2006/relationships/image" Target="../media/image555.png"/><Relationship Id="rId14" Type="http://schemas.openxmlformats.org/officeDocument/2006/relationships/image" Target="../media/image556.png"/><Relationship Id="rId15" Type="http://schemas.openxmlformats.org/officeDocument/2006/relationships/image" Target="../media/image557.png"/><Relationship Id="rId16" Type="http://schemas.openxmlformats.org/officeDocument/2006/relationships/image" Target="../media/image558.png"/><Relationship Id="rId17" Type="http://schemas.openxmlformats.org/officeDocument/2006/relationships/image" Target="../media/image559.png"/><Relationship Id="rId18" Type="http://schemas.openxmlformats.org/officeDocument/2006/relationships/image" Target="../media/image560.png"/><Relationship Id="rId19" Type="http://schemas.openxmlformats.org/officeDocument/2006/relationships/image" Target="../media/image561.png"/><Relationship Id="rId20" Type="http://schemas.openxmlformats.org/officeDocument/2006/relationships/image" Target="../media/image562.png"/><Relationship Id="rId21" Type="http://schemas.openxmlformats.org/officeDocument/2006/relationships/image" Target="../media/image563.png"/><Relationship Id="rId22" Type="http://schemas.openxmlformats.org/officeDocument/2006/relationships/image" Target="../media/image564.png"/><Relationship Id="rId23" Type="http://schemas.openxmlformats.org/officeDocument/2006/relationships/image" Target="../media/image565.png"/><Relationship Id="rId24" Type="http://schemas.openxmlformats.org/officeDocument/2006/relationships/image" Target="../media/image566.png"/><Relationship Id="rId25" Type="http://schemas.openxmlformats.org/officeDocument/2006/relationships/image" Target="../media/image567.png"/><Relationship Id="rId26" Type="http://schemas.openxmlformats.org/officeDocument/2006/relationships/image" Target="../media/image568.png"/><Relationship Id="rId27" Type="http://schemas.openxmlformats.org/officeDocument/2006/relationships/image" Target="../media/image569.png"/><Relationship Id="rId28" Type="http://schemas.openxmlformats.org/officeDocument/2006/relationships/image" Target="../media/image570.png"/><Relationship Id="rId29" Type="http://schemas.openxmlformats.org/officeDocument/2006/relationships/image" Target="../media/image571.png"/><Relationship Id="rId30" Type="http://schemas.openxmlformats.org/officeDocument/2006/relationships/image" Target="../media/image572.png"/><Relationship Id="rId31" Type="http://schemas.openxmlformats.org/officeDocument/2006/relationships/image" Target="../media/image573.png"/><Relationship Id="rId32" Type="http://schemas.openxmlformats.org/officeDocument/2006/relationships/image" Target="../media/image574.png"/><Relationship Id="rId33" Type="http://schemas.openxmlformats.org/officeDocument/2006/relationships/image" Target="../media/image575.png"/><Relationship Id="rId34" Type="http://schemas.openxmlformats.org/officeDocument/2006/relationships/image" Target="../media/image576.png"/><Relationship Id="rId35" Type="http://schemas.openxmlformats.org/officeDocument/2006/relationships/image" Target="../media/image577.png"/><Relationship Id="rId36" Type="http://schemas.openxmlformats.org/officeDocument/2006/relationships/image" Target="../media/image578.png"/><Relationship Id="rId37" Type="http://schemas.openxmlformats.org/officeDocument/2006/relationships/image" Target="../media/image579.png"/><Relationship Id="rId38" Type="http://schemas.openxmlformats.org/officeDocument/2006/relationships/image" Target="../media/image580.png"/><Relationship Id="rId39" Type="http://schemas.openxmlformats.org/officeDocument/2006/relationships/image" Target="../media/image581.png"/><Relationship Id="rId40" Type="http://schemas.openxmlformats.org/officeDocument/2006/relationships/image" Target="../media/image582.png"/><Relationship Id="rId41" Type="http://schemas.openxmlformats.org/officeDocument/2006/relationships/image" Target="../media/image583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4.png"/><Relationship Id="rId3" Type="http://schemas.openxmlformats.org/officeDocument/2006/relationships/image" Target="../media/image585.png"/><Relationship Id="rId4" Type="http://schemas.openxmlformats.org/officeDocument/2006/relationships/image" Target="../media/image586.png"/><Relationship Id="rId5" Type="http://schemas.openxmlformats.org/officeDocument/2006/relationships/image" Target="../media/image587.png"/><Relationship Id="rId6" Type="http://schemas.openxmlformats.org/officeDocument/2006/relationships/image" Target="../media/image588.png"/><Relationship Id="rId7" Type="http://schemas.openxmlformats.org/officeDocument/2006/relationships/image" Target="../media/image589.png"/><Relationship Id="rId8" Type="http://schemas.openxmlformats.org/officeDocument/2006/relationships/image" Target="../media/image590.png"/><Relationship Id="rId9" Type="http://schemas.openxmlformats.org/officeDocument/2006/relationships/image" Target="../media/image591.png"/><Relationship Id="rId10" Type="http://schemas.openxmlformats.org/officeDocument/2006/relationships/image" Target="../media/image592.png"/><Relationship Id="rId11" Type="http://schemas.openxmlformats.org/officeDocument/2006/relationships/image" Target="../media/image593.png"/><Relationship Id="rId12" Type="http://schemas.openxmlformats.org/officeDocument/2006/relationships/image" Target="../media/image594.png"/><Relationship Id="rId13" Type="http://schemas.openxmlformats.org/officeDocument/2006/relationships/image" Target="../media/image595.png"/><Relationship Id="rId14" Type="http://schemas.openxmlformats.org/officeDocument/2006/relationships/image" Target="../media/image596.png"/><Relationship Id="rId15" Type="http://schemas.openxmlformats.org/officeDocument/2006/relationships/image" Target="../media/image597.png"/><Relationship Id="rId16" Type="http://schemas.openxmlformats.org/officeDocument/2006/relationships/image" Target="../media/image598.png"/><Relationship Id="rId17" Type="http://schemas.openxmlformats.org/officeDocument/2006/relationships/image" Target="../media/image599.png"/><Relationship Id="rId18" Type="http://schemas.openxmlformats.org/officeDocument/2006/relationships/image" Target="../media/image600.png"/><Relationship Id="rId19" Type="http://schemas.openxmlformats.org/officeDocument/2006/relationships/image" Target="../media/image601.png"/><Relationship Id="rId20" Type="http://schemas.openxmlformats.org/officeDocument/2006/relationships/image" Target="../media/image602.png"/><Relationship Id="rId21" Type="http://schemas.openxmlformats.org/officeDocument/2006/relationships/image" Target="../media/image603.png"/><Relationship Id="rId22" Type="http://schemas.openxmlformats.org/officeDocument/2006/relationships/image" Target="../media/image604.png"/><Relationship Id="rId23" Type="http://schemas.openxmlformats.org/officeDocument/2006/relationships/image" Target="../media/image605.png"/><Relationship Id="rId24" Type="http://schemas.openxmlformats.org/officeDocument/2006/relationships/image" Target="../media/image606.png"/><Relationship Id="rId25" Type="http://schemas.openxmlformats.org/officeDocument/2006/relationships/image" Target="../media/image607.png"/><Relationship Id="rId26" Type="http://schemas.openxmlformats.org/officeDocument/2006/relationships/image" Target="../media/image608.png"/><Relationship Id="rId27" Type="http://schemas.openxmlformats.org/officeDocument/2006/relationships/image" Target="../media/image609.png"/><Relationship Id="rId28" Type="http://schemas.openxmlformats.org/officeDocument/2006/relationships/image" Target="../media/image610.png"/><Relationship Id="rId29" Type="http://schemas.openxmlformats.org/officeDocument/2006/relationships/image" Target="../media/image611.png"/><Relationship Id="rId30" Type="http://schemas.openxmlformats.org/officeDocument/2006/relationships/image" Target="../media/image612.png"/><Relationship Id="rId31" Type="http://schemas.openxmlformats.org/officeDocument/2006/relationships/image" Target="../media/image613.png"/><Relationship Id="rId32" Type="http://schemas.openxmlformats.org/officeDocument/2006/relationships/image" Target="../media/image614.png"/><Relationship Id="rId33" Type="http://schemas.openxmlformats.org/officeDocument/2006/relationships/image" Target="../media/image615.png"/><Relationship Id="rId34" Type="http://schemas.openxmlformats.org/officeDocument/2006/relationships/image" Target="../media/image616.png"/><Relationship Id="rId35" Type="http://schemas.openxmlformats.org/officeDocument/2006/relationships/image" Target="../media/image617.png"/><Relationship Id="rId36" Type="http://schemas.openxmlformats.org/officeDocument/2006/relationships/image" Target="../media/image618.png"/><Relationship Id="rId37" Type="http://schemas.openxmlformats.org/officeDocument/2006/relationships/image" Target="../media/image619.png"/><Relationship Id="rId38" Type="http://schemas.openxmlformats.org/officeDocument/2006/relationships/image" Target="../media/image620.png"/><Relationship Id="rId39" Type="http://schemas.openxmlformats.org/officeDocument/2006/relationships/image" Target="../media/image621.png"/><Relationship Id="rId40" Type="http://schemas.openxmlformats.org/officeDocument/2006/relationships/image" Target="../media/image622.png"/><Relationship Id="rId41" Type="http://schemas.openxmlformats.org/officeDocument/2006/relationships/image" Target="../media/image623.png"/><Relationship Id="rId42" Type="http://schemas.openxmlformats.org/officeDocument/2006/relationships/image" Target="../media/image624.png"/><Relationship Id="rId43" Type="http://schemas.openxmlformats.org/officeDocument/2006/relationships/image" Target="../media/image625.png"/><Relationship Id="rId44" Type="http://schemas.openxmlformats.org/officeDocument/2006/relationships/image" Target="../media/image626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7.png"/><Relationship Id="rId3" Type="http://schemas.openxmlformats.org/officeDocument/2006/relationships/image" Target="../media/image628.png"/><Relationship Id="rId4" Type="http://schemas.openxmlformats.org/officeDocument/2006/relationships/image" Target="../media/image629.png"/><Relationship Id="rId5" Type="http://schemas.openxmlformats.org/officeDocument/2006/relationships/image" Target="../media/image630.png"/><Relationship Id="rId6" Type="http://schemas.openxmlformats.org/officeDocument/2006/relationships/image" Target="../media/image631.png"/><Relationship Id="rId7" Type="http://schemas.openxmlformats.org/officeDocument/2006/relationships/image" Target="../media/image632.png"/><Relationship Id="rId8" Type="http://schemas.openxmlformats.org/officeDocument/2006/relationships/image" Target="../media/image633.png"/><Relationship Id="rId9" Type="http://schemas.openxmlformats.org/officeDocument/2006/relationships/image" Target="../media/image634.png"/><Relationship Id="rId10" Type="http://schemas.openxmlformats.org/officeDocument/2006/relationships/image" Target="../media/image635.png"/><Relationship Id="rId11" Type="http://schemas.openxmlformats.org/officeDocument/2006/relationships/image" Target="../media/image636.png"/><Relationship Id="rId12" Type="http://schemas.openxmlformats.org/officeDocument/2006/relationships/image" Target="../media/image637.png"/><Relationship Id="rId13" Type="http://schemas.openxmlformats.org/officeDocument/2006/relationships/image" Target="../media/image638.png"/><Relationship Id="rId14" Type="http://schemas.openxmlformats.org/officeDocument/2006/relationships/image" Target="../media/image639.png"/><Relationship Id="rId15" Type="http://schemas.openxmlformats.org/officeDocument/2006/relationships/image" Target="../media/image640.png"/><Relationship Id="rId16" Type="http://schemas.openxmlformats.org/officeDocument/2006/relationships/image" Target="../media/image641.png"/><Relationship Id="rId17" Type="http://schemas.openxmlformats.org/officeDocument/2006/relationships/image" Target="../media/image642.png"/><Relationship Id="rId18" Type="http://schemas.openxmlformats.org/officeDocument/2006/relationships/image" Target="../media/image643.png"/><Relationship Id="rId19" Type="http://schemas.openxmlformats.org/officeDocument/2006/relationships/image" Target="../media/image644.png"/><Relationship Id="rId20" Type="http://schemas.openxmlformats.org/officeDocument/2006/relationships/image" Target="../media/image645.png"/><Relationship Id="rId21" Type="http://schemas.openxmlformats.org/officeDocument/2006/relationships/image" Target="../media/image646.png"/><Relationship Id="rId22" Type="http://schemas.openxmlformats.org/officeDocument/2006/relationships/image" Target="../media/image647.png"/><Relationship Id="rId23" Type="http://schemas.openxmlformats.org/officeDocument/2006/relationships/image" Target="../media/image648.png"/><Relationship Id="rId24" Type="http://schemas.openxmlformats.org/officeDocument/2006/relationships/image" Target="../media/image649.png"/><Relationship Id="rId25" Type="http://schemas.openxmlformats.org/officeDocument/2006/relationships/image" Target="../media/image650.png"/><Relationship Id="rId26" Type="http://schemas.openxmlformats.org/officeDocument/2006/relationships/image" Target="../media/image651.png"/><Relationship Id="rId27" Type="http://schemas.openxmlformats.org/officeDocument/2006/relationships/image" Target="../media/image652.png"/><Relationship Id="rId28" Type="http://schemas.openxmlformats.org/officeDocument/2006/relationships/image" Target="../media/image653.png"/><Relationship Id="rId29" Type="http://schemas.openxmlformats.org/officeDocument/2006/relationships/image" Target="../media/image654.png"/><Relationship Id="rId30" Type="http://schemas.openxmlformats.org/officeDocument/2006/relationships/image" Target="../media/image655.png"/><Relationship Id="rId31" Type="http://schemas.openxmlformats.org/officeDocument/2006/relationships/image" Target="../media/image656.png"/><Relationship Id="rId32" Type="http://schemas.openxmlformats.org/officeDocument/2006/relationships/image" Target="../media/image657.png"/><Relationship Id="rId33" Type="http://schemas.openxmlformats.org/officeDocument/2006/relationships/image" Target="../media/image658.png"/><Relationship Id="rId34" Type="http://schemas.openxmlformats.org/officeDocument/2006/relationships/image" Target="../media/image659.png"/><Relationship Id="rId35" Type="http://schemas.openxmlformats.org/officeDocument/2006/relationships/image" Target="../media/image660.png"/><Relationship Id="rId36" Type="http://schemas.openxmlformats.org/officeDocument/2006/relationships/image" Target="../media/image661.png"/><Relationship Id="rId37" Type="http://schemas.openxmlformats.org/officeDocument/2006/relationships/image" Target="../media/image662.png"/><Relationship Id="rId38" Type="http://schemas.openxmlformats.org/officeDocument/2006/relationships/image" Target="../media/image663.png"/><Relationship Id="rId39" Type="http://schemas.openxmlformats.org/officeDocument/2006/relationships/image" Target="../media/image664.png"/><Relationship Id="rId40" Type="http://schemas.openxmlformats.org/officeDocument/2006/relationships/image" Target="../media/image665.png"/><Relationship Id="rId41" Type="http://schemas.openxmlformats.org/officeDocument/2006/relationships/image" Target="../media/image666.png"/><Relationship Id="rId42" Type="http://schemas.openxmlformats.org/officeDocument/2006/relationships/image" Target="../media/image667.png"/><Relationship Id="rId43" Type="http://schemas.openxmlformats.org/officeDocument/2006/relationships/image" Target="../media/image668.png"/><Relationship Id="rId44" Type="http://schemas.openxmlformats.org/officeDocument/2006/relationships/image" Target="../media/image669.png"/><Relationship Id="rId45" Type="http://schemas.openxmlformats.org/officeDocument/2006/relationships/image" Target="../media/image670.png"/><Relationship Id="rId46" Type="http://schemas.openxmlformats.org/officeDocument/2006/relationships/image" Target="../media/image671.png"/><Relationship Id="rId47" Type="http://schemas.openxmlformats.org/officeDocument/2006/relationships/image" Target="../media/image672.png"/><Relationship Id="rId48" Type="http://schemas.openxmlformats.org/officeDocument/2006/relationships/image" Target="../media/image67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4.png"/><Relationship Id="rId3" Type="http://schemas.openxmlformats.org/officeDocument/2006/relationships/image" Target="../media/image675.png"/><Relationship Id="rId4" Type="http://schemas.openxmlformats.org/officeDocument/2006/relationships/image" Target="../media/image676.png"/><Relationship Id="rId5" Type="http://schemas.openxmlformats.org/officeDocument/2006/relationships/image" Target="../media/image677.png"/><Relationship Id="rId6" Type="http://schemas.openxmlformats.org/officeDocument/2006/relationships/image" Target="../media/image678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9.png"/><Relationship Id="rId3" Type="http://schemas.openxmlformats.org/officeDocument/2006/relationships/image" Target="../media/image680.png"/><Relationship Id="rId4" Type="http://schemas.openxmlformats.org/officeDocument/2006/relationships/image" Target="../media/image681.png"/><Relationship Id="rId5" Type="http://schemas.openxmlformats.org/officeDocument/2006/relationships/image" Target="../media/image682.png"/><Relationship Id="rId6" Type="http://schemas.openxmlformats.org/officeDocument/2006/relationships/image" Target="../media/image68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Relationship Id="rId16" Type="http://schemas.openxmlformats.org/officeDocument/2006/relationships/image" Target="../media/image30.png"/><Relationship Id="rId17" Type="http://schemas.openxmlformats.org/officeDocument/2006/relationships/image" Target="../media/image31.png"/><Relationship Id="rId18" Type="http://schemas.openxmlformats.org/officeDocument/2006/relationships/image" Target="../media/image32.png"/><Relationship Id="rId19" Type="http://schemas.openxmlformats.org/officeDocument/2006/relationships/image" Target="../media/image33.png"/><Relationship Id="rId20" Type="http://schemas.openxmlformats.org/officeDocument/2006/relationships/image" Target="../media/image34.png"/><Relationship Id="rId21" Type="http://schemas.openxmlformats.org/officeDocument/2006/relationships/image" Target="../media/image35.png"/><Relationship Id="rId22" Type="http://schemas.openxmlformats.org/officeDocument/2006/relationships/image" Target="../media/image36.png"/><Relationship Id="rId23" Type="http://schemas.openxmlformats.org/officeDocument/2006/relationships/image" Target="../media/image37.png"/><Relationship Id="rId24" Type="http://schemas.openxmlformats.org/officeDocument/2006/relationships/image" Target="../media/image3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2" Type="http://schemas.openxmlformats.org/officeDocument/2006/relationships/image" Target="../media/image49.png"/><Relationship Id="rId13" Type="http://schemas.openxmlformats.org/officeDocument/2006/relationships/image" Target="../media/image50.png"/><Relationship Id="rId14" Type="http://schemas.openxmlformats.org/officeDocument/2006/relationships/image" Target="../media/image51.png"/><Relationship Id="rId15" Type="http://schemas.openxmlformats.org/officeDocument/2006/relationships/image" Target="../media/image52.png"/><Relationship Id="rId16" Type="http://schemas.openxmlformats.org/officeDocument/2006/relationships/image" Target="../media/image53.png"/><Relationship Id="rId17" Type="http://schemas.openxmlformats.org/officeDocument/2006/relationships/image" Target="../media/image54.png"/><Relationship Id="rId18" Type="http://schemas.openxmlformats.org/officeDocument/2006/relationships/image" Target="../media/image55.png"/><Relationship Id="rId19" Type="http://schemas.openxmlformats.org/officeDocument/2006/relationships/image" Target="../media/image56.png"/><Relationship Id="rId20" Type="http://schemas.openxmlformats.org/officeDocument/2006/relationships/image" Target="../media/image57.png"/><Relationship Id="rId21" Type="http://schemas.openxmlformats.org/officeDocument/2006/relationships/image" Target="../media/image58.png"/><Relationship Id="rId22" Type="http://schemas.openxmlformats.org/officeDocument/2006/relationships/image" Target="../media/image59.png"/><Relationship Id="rId23" Type="http://schemas.openxmlformats.org/officeDocument/2006/relationships/image" Target="../media/image60.png"/><Relationship Id="rId24" Type="http://schemas.openxmlformats.org/officeDocument/2006/relationships/image" Target="../media/image61.png"/><Relationship Id="rId25" Type="http://schemas.openxmlformats.org/officeDocument/2006/relationships/image" Target="../media/image62.png"/><Relationship Id="rId26" Type="http://schemas.openxmlformats.org/officeDocument/2006/relationships/image" Target="../media/image63.png"/><Relationship Id="rId27" Type="http://schemas.openxmlformats.org/officeDocument/2006/relationships/image" Target="../media/image64.png"/><Relationship Id="rId28" Type="http://schemas.openxmlformats.org/officeDocument/2006/relationships/image" Target="../media/image65.png"/><Relationship Id="rId29" Type="http://schemas.openxmlformats.org/officeDocument/2006/relationships/image" Target="../media/image66.png"/><Relationship Id="rId30" Type="http://schemas.openxmlformats.org/officeDocument/2006/relationships/image" Target="../media/image67.png"/><Relationship Id="rId31" Type="http://schemas.openxmlformats.org/officeDocument/2006/relationships/image" Target="../media/image68.png"/><Relationship Id="rId32" Type="http://schemas.openxmlformats.org/officeDocument/2006/relationships/image" Target="../media/image69.png"/><Relationship Id="rId33" Type="http://schemas.openxmlformats.org/officeDocument/2006/relationships/image" Target="../media/image70.png"/><Relationship Id="rId34" Type="http://schemas.openxmlformats.org/officeDocument/2006/relationships/image" Target="../media/image71.png"/><Relationship Id="rId35" Type="http://schemas.openxmlformats.org/officeDocument/2006/relationships/image" Target="../media/image72.png"/><Relationship Id="rId36" Type="http://schemas.openxmlformats.org/officeDocument/2006/relationships/image" Target="../media/image73.png"/><Relationship Id="rId37" Type="http://schemas.openxmlformats.org/officeDocument/2006/relationships/image" Target="../media/image74.png"/><Relationship Id="rId38" Type="http://schemas.openxmlformats.org/officeDocument/2006/relationships/image" Target="../media/image75.png"/><Relationship Id="rId39" Type="http://schemas.openxmlformats.org/officeDocument/2006/relationships/image" Target="../media/image76.png"/><Relationship Id="rId40" Type="http://schemas.openxmlformats.org/officeDocument/2006/relationships/image" Target="../media/image77.png"/><Relationship Id="rId41" Type="http://schemas.openxmlformats.org/officeDocument/2006/relationships/image" Target="../media/image78.png"/><Relationship Id="rId42" Type="http://schemas.openxmlformats.org/officeDocument/2006/relationships/image" Target="../media/image79.png"/><Relationship Id="rId43" Type="http://schemas.openxmlformats.org/officeDocument/2006/relationships/image" Target="../media/image80.png"/><Relationship Id="rId44" Type="http://schemas.openxmlformats.org/officeDocument/2006/relationships/image" Target="../media/image81.png"/><Relationship Id="rId45" Type="http://schemas.openxmlformats.org/officeDocument/2006/relationships/image" Target="../media/image82.png"/><Relationship Id="rId46" Type="http://schemas.openxmlformats.org/officeDocument/2006/relationships/image" Target="../media/image83.png"/><Relationship Id="rId47" Type="http://schemas.openxmlformats.org/officeDocument/2006/relationships/image" Target="../media/image84.png"/><Relationship Id="rId48" Type="http://schemas.openxmlformats.org/officeDocument/2006/relationships/image" Target="../media/image85.png"/><Relationship Id="rId49" Type="http://schemas.openxmlformats.org/officeDocument/2006/relationships/image" Target="../media/image86.png"/><Relationship Id="rId50" Type="http://schemas.openxmlformats.org/officeDocument/2006/relationships/image" Target="../media/image87.png"/><Relationship Id="rId51" Type="http://schemas.openxmlformats.org/officeDocument/2006/relationships/image" Target="../media/image88.png"/><Relationship Id="rId52" Type="http://schemas.openxmlformats.org/officeDocument/2006/relationships/image" Target="../media/image89.png"/><Relationship Id="rId53" Type="http://schemas.openxmlformats.org/officeDocument/2006/relationships/image" Target="../media/image90.png"/><Relationship Id="rId54" Type="http://schemas.openxmlformats.org/officeDocument/2006/relationships/image" Target="../media/image9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8" Type="http://schemas.openxmlformats.org/officeDocument/2006/relationships/image" Target="../media/image98.png"/><Relationship Id="rId9" Type="http://schemas.openxmlformats.org/officeDocument/2006/relationships/image" Target="../media/image99.png"/><Relationship Id="rId10" Type="http://schemas.openxmlformats.org/officeDocument/2006/relationships/image" Target="../media/image100.png"/><Relationship Id="rId11" Type="http://schemas.openxmlformats.org/officeDocument/2006/relationships/image" Target="../media/image101.png"/><Relationship Id="rId12" Type="http://schemas.openxmlformats.org/officeDocument/2006/relationships/image" Target="../media/image102.png"/><Relationship Id="rId13" Type="http://schemas.openxmlformats.org/officeDocument/2006/relationships/image" Target="../media/image103.png"/><Relationship Id="rId14" Type="http://schemas.openxmlformats.org/officeDocument/2006/relationships/image" Target="../media/image104.png"/><Relationship Id="rId15" Type="http://schemas.openxmlformats.org/officeDocument/2006/relationships/image" Target="../media/image105.png"/><Relationship Id="rId16" Type="http://schemas.openxmlformats.org/officeDocument/2006/relationships/image" Target="../media/image106.png"/><Relationship Id="rId17" Type="http://schemas.openxmlformats.org/officeDocument/2006/relationships/image" Target="../media/image107.png"/><Relationship Id="rId18" Type="http://schemas.openxmlformats.org/officeDocument/2006/relationships/image" Target="../media/image108.png"/><Relationship Id="rId19" Type="http://schemas.openxmlformats.org/officeDocument/2006/relationships/image" Target="../media/image109.png"/><Relationship Id="rId20" Type="http://schemas.openxmlformats.org/officeDocument/2006/relationships/image" Target="../media/image110.png"/><Relationship Id="rId21" Type="http://schemas.openxmlformats.org/officeDocument/2006/relationships/image" Target="../media/image111.png"/><Relationship Id="rId22" Type="http://schemas.openxmlformats.org/officeDocument/2006/relationships/image" Target="../media/image112.png"/><Relationship Id="rId23" Type="http://schemas.openxmlformats.org/officeDocument/2006/relationships/image" Target="../media/image113.png"/><Relationship Id="rId24" Type="http://schemas.openxmlformats.org/officeDocument/2006/relationships/image" Target="../media/image114.png"/><Relationship Id="rId25" Type="http://schemas.openxmlformats.org/officeDocument/2006/relationships/image" Target="../media/image115.png"/><Relationship Id="rId26" Type="http://schemas.openxmlformats.org/officeDocument/2006/relationships/image" Target="../media/image116.png"/><Relationship Id="rId27" Type="http://schemas.openxmlformats.org/officeDocument/2006/relationships/image" Target="../media/image117.png"/><Relationship Id="rId28" Type="http://schemas.openxmlformats.org/officeDocument/2006/relationships/image" Target="../media/image118.png"/><Relationship Id="rId29" Type="http://schemas.openxmlformats.org/officeDocument/2006/relationships/image" Target="../media/image119.png"/><Relationship Id="rId30" Type="http://schemas.openxmlformats.org/officeDocument/2006/relationships/image" Target="../media/image120.png"/><Relationship Id="rId31" Type="http://schemas.openxmlformats.org/officeDocument/2006/relationships/image" Target="../media/image121.png"/><Relationship Id="rId32" Type="http://schemas.openxmlformats.org/officeDocument/2006/relationships/image" Target="../media/image122.png"/><Relationship Id="rId33" Type="http://schemas.openxmlformats.org/officeDocument/2006/relationships/image" Target="../media/image123.png"/><Relationship Id="rId34" Type="http://schemas.openxmlformats.org/officeDocument/2006/relationships/image" Target="../media/image124.png"/><Relationship Id="rId35" Type="http://schemas.openxmlformats.org/officeDocument/2006/relationships/image" Target="../media/image125.png"/><Relationship Id="rId36" Type="http://schemas.openxmlformats.org/officeDocument/2006/relationships/image" Target="../media/image126.png"/><Relationship Id="rId37" Type="http://schemas.openxmlformats.org/officeDocument/2006/relationships/image" Target="../media/image127.png"/><Relationship Id="rId38" Type="http://schemas.openxmlformats.org/officeDocument/2006/relationships/image" Target="../media/image128.png"/><Relationship Id="rId39" Type="http://schemas.openxmlformats.org/officeDocument/2006/relationships/image" Target="../media/image129.png"/><Relationship Id="rId40" Type="http://schemas.openxmlformats.org/officeDocument/2006/relationships/image" Target="../media/image130.png"/><Relationship Id="rId41" Type="http://schemas.openxmlformats.org/officeDocument/2006/relationships/image" Target="../media/image131.png"/><Relationship Id="rId42" Type="http://schemas.openxmlformats.org/officeDocument/2006/relationships/image" Target="../media/image132.png"/><Relationship Id="rId43" Type="http://schemas.openxmlformats.org/officeDocument/2006/relationships/image" Target="../media/image133.png"/><Relationship Id="rId44" Type="http://schemas.openxmlformats.org/officeDocument/2006/relationships/image" Target="../media/image134.png"/><Relationship Id="rId45" Type="http://schemas.openxmlformats.org/officeDocument/2006/relationships/image" Target="../media/image135.png"/><Relationship Id="rId46" Type="http://schemas.openxmlformats.org/officeDocument/2006/relationships/image" Target="../media/image136.png"/><Relationship Id="rId47" Type="http://schemas.openxmlformats.org/officeDocument/2006/relationships/image" Target="../media/image137.png"/><Relationship Id="rId48" Type="http://schemas.openxmlformats.org/officeDocument/2006/relationships/image" Target="../media/image138.png"/><Relationship Id="rId49" Type="http://schemas.openxmlformats.org/officeDocument/2006/relationships/image" Target="../media/image139.png"/><Relationship Id="rId50" Type="http://schemas.openxmlformats.org/officeDocument/2006/relationships/image" Target="../media/image140.png"/><Relationship Id="rId51" Type="http://schemas.openxmlformats.org/officeDocument/2006/relationships/image" Target="../media/image141.png"/><Relationship Id="rId52" Type="http://schemas.openxmlformats.org/officeDocument/2006/relationships/image" Target="../media/image142.png"/><Relationship Id="rId53" Type="http://schemas.openxmlformats.org/officeDocument/2006/relationships/image" Target="../media/image143.png"/><Relationship Id="rId54" Type="http://schemas.openxmlformats.org/officeDocument/2006/relationships/image" Target="../media/image144.png"/><Relationship Id="rId55" Type="http://schemas.openxmlformats.org/officeDocument/2006/relationships/image" Target="../media/image145.png"/><Relationship Id="rId56" Type="http://schemas.openxmlformats.org/officeDocument/2006/relationships/image" Target="../media/image146.png"/><Relationship Id="rId57" Type="http://schemas.openxmlformats.org/officeDocument/2006/relationships/image" Target="../media/image147.png"/><Relationship Id="rId58" Type="http://schemas.openxmlformats.org/officeDocument/2006/relationships/image" Target="../media/image148.png"/><Relationship Id="rId59" Type="http://schemas.openxmlformats.org/officeDocument/2006/relationships/image" Target="../media/image149.png"/><Relationship Id="rId60" Type="http://schemas.openxmlformats.org/officeDocument/2006/relationships/image" Target="../media/image150.png"/><Relationship Id="rId61" Type="http://schemas.openxmlformats.org/officeDocument/2006/relationships/image" Target="../media/image151.png"/><Relationship Id="rId62" Type="http://schemas.openxmlformats.org/officeDocument/2006/relationships/image" Target="../media/image152.png"/><Relationship Id="rId63" Type="http://schemas.openxmlformats.org/officeDocument/2006/relationships/image" Target="../media/image153.png"/><Relationship Id="rId64" Type="http://schemas.openxmlformats.org/officeDocument/2006/relationships/image" Target="../media/image154.png"/><Relationship Id="rId65" Type="http://schemas.openxmlformats.org/officeDocument/2006/relationships/image" Target="../media/image155.png"/><Relationship Id="rId66" Type="http://schemas.openxmlformats.org/officeDocument/2006/relationships/image" Target="../media/image156.png"/><Relationship Id="rId67" Type="http://schemas.openxmlformats.org/officeDocument/2006/relationships/image" Target="../media/image157.png"/><Relationship Id="rId68" Type="http://schemas.openxmlformats.org/officeDocument/2006/relationships/image" Target="../media/image158.png"/><Relationship Id="rId69" Type="http://schemas.openxmlformats.org/officeDocument/2006/relationships/image" Target="../media/image159.png"/><Relationship Id="rId70" Type="http://schemas.openxmlformats.org/officeDocument/2006/relationships/image" Target="../media/image160.png"/><Relationship Id="rId71" Type="http://schemas.openxmlformats.org/officeDocument/2006/relationships/image" Target="../media/image161.png"/><Relationship Id="rId72" Type="http://schemas.openxmlformats.org/officeDocument/2006/relationships/image" Target="../media/image162.png"/><Relationship Id="rId73" Type="http://schemas.openxmlformats.org/officeDocument/2006/relationships/image" Target="../media/image163.png"/><Relationship Id="rId74" Type="http://schemas.openxmlformats.org/officeDocument/2006/relationships/image" Target="../media/image16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5.png"/><Relationship Id="rId3" Type="http://schemas.openxmlformats.org/officeDocument/2006/relationships/image" Target="../media/image166.png"/><Relationship Id="rId4" Type="http://schemas.openxmlformats.org/officeDocument/2006/relationships/image" Target="../media/image167.png"/><Relationship Id="rId5" Type="http://schemas.openxmlformats.org/officeDocument/2006/relationships/image" Target="../media/image168.png"/><Relationship Id="rId6" Type="http://schemas.openxmlformats.org/officeDocument/2006/relationships/image" Target="../media/image169.png"/><Relationship Id="rId7" Type="http://schemas.openxmlformats.org/officeDocument/2006/relationships/image" Target="../media/image170.png"/><Relationship Id="rId8" Type="http://schemas.openxmlformats.org/officeDocument/2006/relationships/image" Target="../media/image171.png"/><Relationship Id="rId9" Type="http://schemas.openxmlformats.org/officeDocument/2006/relationships/image" Target="../media/image172.png"/><Relationship Id="rId10" Type="http://schemas.openxmlformats.org/officeDocument/2006/relationships/image" Target="../media/image173.png"/><Relationship Id="rId11" Type="http://schemas.openxmlformats.org/officeDocument/2006/relationships/image" Target="../media/image174.png"/><Relationship Id="rId12" Type="http://schemas.openxmlformats.org/officeDocument/2006/relationships/image" Target="../media/image175.png"/><Relationship Id="rId13" Type="http://schemas.openxmlformats.org/officeDocument/2006/relationships/image" Target="../media/image176.png"/><Relationship Id="rId14" Type="http://schemas.openxmlformats.org/officeDocument/2006/relationships/image" Target="../media/image177.png"/><Relationship Id="rId15" Type="http://schemas.openxmlformats.org/officeDocument/2006/relationships/image" Target="../media/image178.png"/><Relationship Id="rId16" Type="http://schemas.openxmlformats.org/officeDocument/2006/relationships/image" Target="../media/image179.png"/><Relationship Id="rId17" Type="http://schemas.openxmlformats.org/officeDocument/2006/relationships/image" Target="../media/image180.png"/><Relationship Id="rId18" Type="http://schemas.openxmlformats.org/officeDocument/2006/relationships/image" Target="../media/image181.png"/><Relationship Id="rId19" Type="http://schemas.openxmlformats.org/officeDocument/2006/relationships/image" Target="../media/image182.png"/><Relationship Id="rId20" Type="http://schemas.openxmlformats.org/officeDocument/2006/relationships/image" Target="../media/image183.png"/><Relationship Id="rId21" Type="http://schemas.openxmlformats.org/officeDocument/2006/relationships/image" Target="../media/image184.png"/><Relationship Id="rId22" Type="http://schemas.openxmlformats.org/officeDocument/2006/relationships/image" Target="../media/image185.png"/><Relationship Id="rId23" Type="http://schemas.openxmlformats.org/officeDocument/2006/relationships/image" Target="../media/image186.png"/><Relationship Id="rId24" Type="http://schemas.openxmlformats.org/officeDocument/2006/relationships/image" Target="../media/image187.png"/><Relationship Id="rId25" Type="http://schemas.openxmlformats.org/officeDocument/2006/relationships/image" Target="../media/image188.png"/><Relationship Id="rId26" Type="http://schemas.openxmlformats.org/officeDocument/2006/relationships/image" Target="../media/image189.png"/><Relationship Id="rId27" Type="http://schemas.openxmlformats.org/officeDocument/2006/relationships/image" Target="../media/image190.png"/><Relationship Id="rId28" Type="http://schemas.openxmlformats.org/officeDocument/2006/relationships/image" Target="../media/image191.png"/><Relationship Id="rId29" Type="http://schemas.openxmlformats.org/officeDocument/2006/relationships/image" Target="../media/image192.png"/><Relationship Id="rId30" Type="http://schemas.openxmlformats.org/officeDocument/2006/relationships/image" Target="../media/image193.png"/><Relationship Id="rId31" Type="http://schemas.openxmlformats.org/officeDocument/2006/relationships/image" Target="../media/image194.png"/><Relationship Id="rId32" Type="http://schemas.openxmlformats.org/officeDocument/2006/relationships/image" Target="../media/image195.png"/><Relationship Id="rId33" Type="http://schemas.openxmlformats.org/officeDocument/2006/relationships/image" Target="../media/image196.png"/><Relationship Id="rId34" Type="http://schemas.openxmlformats.org/officeDocument/2006/relationships/image" Target="../media/image197.png"/><Relationship Id="rId35" Type="http://schemas.openxmlformats.org/officeDocument/2006/relationships/image" Target="../media/image198.png"/><Relationship Id="rId36" Type="http://schemas.openxmlformats.org/officeDocument/2006/relationships/image" Target="../media/image199.png"/><Relationship Id="rId37" Type="http://schemas.openxmlformats.org/officeDocument/2006/relationships/image" Target="../media/image200.png"/><Relationship Id="rId38" Type="http://schemas.openxmlformats.org/officeDocument/2006/relationships/image" Target="../media/image201.png"/><Relationship Id="rId39" Type="http://schemas.openxmlformats.org/officeDocument/2006/relationships/image" Target="../media/image202.png"/><Relationship Id="rId40" Type="http://schemas.openxmlformats.org/officeDocument/2006/relationships/image" Target="../media/image203.png"/><Relationship Id="rId41" Type="http://schemas.openxmlformats.org/officeDocument/2006/relationships/image" Target="../media/image204.png"/><Relationship Id="rId42" Type="http://schemas.openxmlformats.org/officeDocument/2006/relationships/image" Target="../media/image205.png"/><Relationship Id="rId43" Type="http://schemas.openxmlformats.org/officeDocument/2006/relationships/image" Target="../media/image206.png"/><Relationship Id="rId44" Type="http://schemas.openxmlformats.org/officeDocument/2006/relationships/image" Target="../media/image207.png"/><Relationship Id="rId45" Type="http://schemas.openxmlformats.org/officeDocument/2006/relationships/image" Target="../media/image208.png"/><Relationship Id="rId46" Type="http://schemas.openxmlformats.org/officeDocument/2006/relationships/image" Target="../media/image209.png"/><Relationship Id="rId47" Type="http://schemas.openxmlformats.org/officeDocument/2006/relationships/image" Target="../media/image210.png"/><Relationship Id="rId48" Type="http://schemas.openxmlformats.org/officeDocument/2006/relationships/image" Target="../media/image211.png"/><Relationship Id="rId49" Type="http://schemas.openxmlformats.org/officeDocument/2006/relationships/image" Target="../media/image212.png"/><Relationship Id="rId50" Type="http://schemas.openxmlformats.org/officeDocument/2006/relationships/image" Target="../media/image213.png"/><Relationship Id="rId51" Type="http://schemas.openxmlformats.org/officeDocument/2006/relationships/image" Target="../media/image214.png"/><Relationship Id="rId52" Type="http://schemas.openxmlformats.org/officeDocument/2006/relationships/image" Target="../media/image215.png"/><Relationship Id="rId53" Type="http://schemas.openxmlformats.org/officeDocument/2006/relationships/image" Target="../media/image216.png"/><Relationship Id="rId54" Type="http://schemas.openxmlformats.org/officeDocument/2006/relationships/image" Target="../media/image217.png"/><Relationship Id="rId55" Type="http://schemas.openxmlformats.org/officeDocument/2006/relationships/image" Target="../media/image218.png"/><Relationship Id="rId56" Type="http://schemas.openxmlformats.org/officeDocument/2006/relationships/image" Target="../media/image219.png"/><Relationship Id="rId57" Type="http://schemas.openxmlformats.org/officeDocument/2006/relationships/image" Target="../media/image220.png"/><Relationship Id="rId58" Type="http://schemas.openxmlformats.org/officeDocument/2006/relationships/image" Target="../media/image221.png"/><Relationship Id="rId59" Type="http://schemas.openxmlformats.org/officeDocument/2006/relationships/image" Target="../media/image22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3.png"/><Relationship Id="rId3" Type="http://schemas.openxmlformats.org/officeDocument/2006/relationships/image" Target="../media/image224.png"/><Relationship Id="rId4" Type="http://schemas.openxmlformats.org/officeDocument/2006/relationships/image" Target="../media/image225.png"/><Relationship Id="rId5" Type="http://schemas.openxmlformats.org/officeDocument/2006/relationships/image" Target="../media/image226.png"/><Relationship Id="rId6" Type="http://schemas.openxmlformats.org/officeDocument/2006/relationships/image" Target="../media/image227.png"/><Relationship Id="rId7" Type="http://schemas.openxmlformats.org/officeDocument/2006/relationships/image" Target="../media/image228.png"/><Relationship Id="rId8" Type="http://schemas.openxmlformats.org/officeDocument/2006/relationships/image" Target="../media/image229.png"/><Relationship Id="rId9" Type="http://schemas.openxmlformats.org/officeDocument/2006/relationships/image" Target="../media/image230.png"/><Relationship Id="rId10" Type="http://schemas.openxmlformats.org/officeDocument/2006/relationships/image" Target="../media/image231.png"/><Relationship Id="rId11" Type="http://schemas.openxmlformats.org/officeDocument/2006/relationships/image" Target="../media/image232.png"/><Relationship Id="rId12" Type="http://schemas.openxmlformats.org/officeDocument/2006/relationships/image" Target="../media/image233.png"/><Relationship Id="rId13" Type="http://schemas.openxmlformats.org/officeDocument/2006/relationships/image" Target="../media/image234.png"/><Relationship Id="rId14" Type="http://schemas.openxmlformats.org/officeDocument/2006/relationships/image" Target="../media/image235.png"/><Relationship Id="rId15" Type="http://schemas.openxmlformats.org/officeDocument/2006/relationships/image" Target="../media/image236.png"/><Relationship Id="rId16" Type="http://schemas.openxmlformats.org/officeDocument/2006/relationships/image" Target="../media/image237.png"/><Relationship Id="rId17" Type="http://schemas.openxmlformats.org/officeDocument/2006/relationships/image" Target="../media/image238.png"/><Relationship Id="rId18" Type="http://schemas.openxmlformats.org/officeDocument/2006/relationships/image" Target="../media/image239.png"/><Relationship Id="rId19" Type="http://schemas.openxmlformats.org/officeDocument/2006/relationships/image" Target="../media/image240.png"/><Relationship Id="rId20" Type="http://schemas.openxmlformats.org/officeDocument/2006/relationships/image" Target="../media/image241.png"/><Relationship Id="rId21" Type="http://schemas.openxmlformats.org/officeDocument/2006/relationships/image" Target="../media/image242.png"/><Relationship Id="rId22" Type="http://schemas.openxmlformats.org/officeDocument/2006/relationships/image" Target="../media/image243.png"/><Relationship Id="rId23" Type="http://schemas.openxmlformats.org/officeDocument/2006/relationships/image" Target="../media/image244.png"/><Relationship Id="rId24" Type="http://schemas.openxmlformats.org/officeDocument/2006/relationships/image" Target="../media/image245.png"/><Relationship Id="rId25" Type="http://schemas.openxmlformats.org/officeDocument/2006/relationships/image" Target="../media/image246.png"/><Relationship Id="rId26" Type="http://schemas.openxmlformats.org/officeDocument/2006/relationships/image" Target="../media/image247.png"/><Relationship Id="rId27" Type="http://schemas.openxmlformats.org/officeDocument/2006/relationships/image" Target="../media/image248.png"/><Relationship Id="rId28" Type="http://schemas.openxmlformats.org/officeDocument/2006/relationships/image" Target="../media/image249.png"/><Relationship Id="rId29" Type="http://schemas.openxmlformats.org/officeDocument/2006/relationships/image" Target="../media/image250.png"/><Relationship Id="rId30" Type="http://schemas.openxmlformats.org/officeDocument/2006/relationships/image" Target="../media/image251.png"/><Relationship Id="rId31" Type="http://schemas.openxmlformats.org/officeDocument/2006/relationships/image" Target="../media/image252.png"/><Relationship Id="rId32" Type="http://schemas.openxmlformats.org/officeDocument/2006/relationships/image" Target="../media/image253.png"/><Relationship Id="rId33" Type="http://schemas.openxmlformats.org/officeDocument/2006/relationships/image" Target="../media/image254.png"/><Relationship Id="rId34" Type="http://schemas.openxmlformats.org/officeDocument/2006/relationships/image" Target="../media/image255.png"/><Relationship Id="rId35" Type="http://schemas.openxmlformats.org/officeDocument/2006/relationships/image" Target="../media/image256.png"/><Relationship Id="rId36" Type="http://schemas.openxmlformats.org/officeDocument/2006/relationships/image" Target="../media/image257.png"/><Relationship Id="rId37" Type="http://schemas.openxmlformats.org/officeDocument/2006/relationships/image" Target="../media/image258.png"/><Relationship Id="rId38" Type="http://schemas.openxmlformats.org/officeDocument/2006/relationships/image" Target="../media/image259.png"/><Relationship Id="rId39" Type="http://schemas.openxmlformats.org/officeDocument/2006/relationships/image" Target="../media/image260.png"/><Relationship Id="rId40" Type="http://schemas.openxmlformats.org/officeDocument/2006/relationships/image" Target="../media/image261.png"/><Relationship Id="rId41" Type="http://schemas.openxmlformats.org/officeDocument/2006/relationships/image" Target="../media/image262.png"/><Relationship Id="rId42" Type="http://schemas.openxmlformats.org/officeDocument/2006/relationships/image" Target="../media/image263.png"/><Relationship Id="rId43" Type="http://schemas.openxmlformats.org/officeDocument/2006/relationships/image" Target="../media/image264.png"/><Relationship Id="rId44" Type="http://schemas.openxmlformats.org/officeDocument/2006/relationships/image" Target="../media/image265.png"/><Relationship Id="rId45" Type="http://schemas.openxmlformats.org/officeDocument/2006/relationships/image" Target="../media/image266.png"/><Relationship Id="rId46" Type="http://schemas.openxmlformats.org/officeDocument/2006/relationships/image" Target="../media/image26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8.png"/><Relationship Id="rId3" Type="http://schemas.openxmlformats.org/officeDocument/2006/relationships/image" Target="../media/image269.png"/><Relationship Id="rId4" Type="http://schemas.openxmlformats.org/officeDocument/2006/relationships/image" Target="../media/image270.png"/><Relationship Id="rId5" Type="http://schemas.openxmlformats.org/officeDocument/2006/relationships/image" Target="../media/image27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2.png"/><Relationship Id="rId3" Type="http://schemas.openxmlformats.org/officeDocument/2006/relationships/image" Target="../media/image273.png"/><Relationship Id="rId4" Type="http://schemas.openxmlformats.org/officeDocument/2006/relationships/image" Target="../media/image274.png"/><Relationship Id="rId5" Type="http://schemas.openxmlformats.org/officeDocument/2006/relationships/image" Target="../media/image27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458314" y="7780125"/>
            <a:ext cx="1361311" cy="21429"/>
            <a:chOff x="14458314" y="7780125"/>
            <a:chExt cx="136131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4458314" y="7780125"/>
              <a:ext cx="1361311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6151" y="3992898"/>
            <a:ext cx="702291" cy="107143"/>
            <a:chOff x="1176151" y="3992898"/>
            <a:chExt cx="702291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176151" y="3992898"/>
              <a:ext cx="702291" cy="1071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16307" y="3375479"/>
            <a:ext cx="5761085" cy="229330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305906" y="7174058"/>
            <a:ext cx="2132615" cy="12828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5173" y="575954"/>
            <a:ext cx="4852002" cy="8628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757125" y="-1826965"/>
            <a:ext cx="23799964" cy="1405071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5173" y="575954"/>
            <a:ext cx="5535650" cy="8646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4922" y="1806622"/>
            <a:ext cx="2712424" cy="5457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42074" y="3781648"/>
            <a:ext cx="743520" cy="44945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48658" y="2332333"/>
            <a:ext cx="1639389" cy="1639389"/>
            <a:chOff x="1048658" y="2332333"/>
            <a:chExt cx="1639389" cy="163938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8658" y="2332333"/>
              <a:ext cx="1639389" cy="16393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88497" y="2675190"/>
            <a:ext cx="1724432" cy="724456"/>
            <a:chOff x="3688497" y="2675190"/>
            <a:chExt cx="1724432" cy="72445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688497" y="2675190"/>
              <a:ext cx="1724432" cy="724456"/>
              <a:chOff x="3688497" y="2675190"/>
              <a:chExt cx="1724432" cy="72445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688497" y="2675190"/>
                <a:ext cx="1724432" cy="724456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72301" y="2764346"/>
              <a:ext cx="906710" cy="47561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66051" y="2675190"/>
            <a:ext cx="1814914" cy="724456"/>
            <a:chOff x="6466051" y="2675190"/>
            <a:chExt cx="1814914" cy="724456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6501769" y="2675190"/>
              <a:ext cx="1724432" cy="724456"/>
              <a:chOff x="6501769" y="2675190"/>
              <a:chExt cx="1724432" cy="724456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501769" y="2675190"/>
                <a:ext cx="1724432" cy="724456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24148" y="2763459"/>
              <a:ext cx="1738224" cy="4756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737546" y="2675190"/>
            <a:ext cx="1724432" cy="724456"/>
            <a:chOff x="9737546" y="2675190"/>
            <a:chExt cx="1724432" cy="724456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9737546" y="2675190"/>
              <a:ext cx="1724432" cy="724456"/>
              <a:chOff x="9737546" y="2675190"/>
              <a:chExt cx="1724432" cy="724456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9737546" y="2675190"/>
                <a:ext cx="1724432" cy="724456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898921" y="2764087"/>
              <a:ext cx="1316986" cy="47561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675717" y="2675190"/>
            <a:ext cx="1724432" cy="724456"/>
            <a:chOff x="12675717" y="2675190"/>
            <a:chExt cx="1724432" cy="724456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2675717" y="2675190"/>
              <a:ext cx="1724432" cy="724456"/>
              <a:chOff x="12675717" y="2675190"/>
              <a:chExt cx="1724432" cy="724456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675717" y="2675190"/>
                <a:ext cx="1724432" cy="724456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837097" y="2764090"/>
              <a:ext cx="1379862" cy="53594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522148" y="2675190"/>
            <a:ext cx="1724432" cy="724456"/>
            <a:chOff x="15522148" y="2675190"/>
            <a:chExt cx="1724432" cy="724456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5522148" y="2675190"/>
              <a:ext cx="1724432" cy="724456"/>
              <a:chOff x="15522148" y="2675190"/>
              <a:chExt cx="1724432" cy="724456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5522148" y="2675190"/>
                <a:ext cx="1724432" cy="724456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683572" y="2764087"/>
              <a:ext cx="1057320" cy="47198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-190518" y="6290675"/>
            <a:ext cx="4075100" cy="35714"/>
            <a:chOff x="-190518" y="6290675"/>
            <a:chExt cx="4075100" cy="3571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-190518" y="6290675"/>
              <a:ext cx="4075100" cy="3571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052491" y="5864568"/>
            <a:ext cx="4965420" cy="35714"/>
            <a:chOff x="2052491" y="5864568"/>
            <a:chExt cx="4965420" cy="3571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2052491" y="5864568"/>
              <a:ext cx="4965420" cy="3571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865763" y="5848691"/>
            <a:ext cx="4965420" cy="35714"/>
            <a:chOff x="4865763" y="5848691"/>
            <a:chExt cx="4965420" cy="35714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4865763" y="5848691"/>
              <a:ext cx="4965420" cy="3571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8082493" y="5864564"/>
            <a:ext cx="4965420" cy="35714"/>
            <a:chOff x="8082493" y="5864564"/>
            <a:chExt cx="4965420" cy="35714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8082493" y="5864564"/>
              <a:ext cx="4965420" cy="3571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020664" y="5864564"/>
            <a:ext cx="4965420" cy="35714"/>
            <a:chOff x="11020664" y="5864564"/>
            <a:chExt cx="4965420" cy="35714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11020664" y="5864564"/>
              <a:ext cx="4965420" cy="3571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3936263" y="5864564"/>
            <a:ext cx="4965420" cy="35714"/>
            <a:chOff x="13936263" y="5864564"/>
            <a:chExt cx="4965420" cy="35714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5400000">
              <a:off x="13936263" y="5864564"/>
              <a:ext cx="4965420" cy="35714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68573" y="1173420"/>
            <a:ext cx="3228043" cy="571929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855556" y="4735956"/>
            <a:ext cx="2533333" cy="422377"/>
            <a:chOff x="1855556" y="4735956"/>
            <a:chExt cx="2533333" cy="422377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1855556" y="5051190"/>
              <a:ext cx="2533333" cy="107143"/>
              <a:chOff x="1855556" y="5051190"/>
              <a:chExt cx="2533333" cy="107143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855556" y="5051190"/>
                <a:ext cx="2533333" cy="107143"/>
              </a:xfrm>
              <a:prstGeom prst="rect">
                <a:avLst/>
              </a:prstGeom>
            </p:spPr>
          </p:pic>
        </p:grpSp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664853" y="4703576"/>
              <a:ext cx="984025" cy="37269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4434921" y="4309524"/>
            <a:ext cx="222690" cy="3023810"/>
            <a:chOff x="4434921" y="4309524"/>
            <a:chExt cx="222690" cy="3023810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434921" y="4309524"/>
              <a:ext cx="222690" cy="3023810"/>
            </a:xfrm>
            <a:prstGeom prst="rect">
              <a:avLst/>
            </a:prstGeom>
          </p:spPr>
        </p:pic>
      </p:grpSp>
      <p:pic>
        <p:nvPicPr>
          <p:cNvPr id="70" name="Object 6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2286689" y="5417617"/>
            <a:ext cx="1833073" cy="377435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839678" y="5736861"/>
            <a:ext cx="2533342" cy="107143"/>
            <a:chOff x="1839678" y="5736861"/>
            <a:chExt cx="2533342" cy="107143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839678" y="5736861"/>
              <a:ext cx="2533342" cy="107143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7258430" y="4521385"/>
            <a:ext cx="222690" cy="1254762"/>
            <a:chOff x="7258430" y="4521385"/>
            <a:chExt cx="222690" cy="1254762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258430" y="4521385"/>
              <a:ext cx="222690" cy="125476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0476892" y="4742305"/>
            <a:ext cx="222690" cy="1254762"/>
            <a:chOff x="10476892" y="4742305"/>
            <a:chExt cx="222690" cy="1254762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476892" y="4742305"/>
              <a:ext cx="222690" cy="1254762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3394846" y="4914286"/>
            <a:ext cx="222690" cy="1254762"/>
            <a:chOff x="13394846" y="4914286"/>
            <a:chExt cx="222690" cy="1254762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3394846" y="4914286"/>
              <a:ext cx="222690" cy="1254762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6325004" y="5122203"/>
            <a:ext cx="222690" cy="2541270"/>
            <a:chOff x="16325004" y="5122203"/>
            <a:chExt cx="222690" cy="2541270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6325004" y="5122203"/>
              <a:ext cx="222690" cy="2541270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4649357" y="5152935"/>
            <a:ext cx="2571429" cy="107143"/>
            <a:chOff x="4649357" y="5152935"/>
            <a:chExt cx="2571429" cy="107143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649357" y="5152935"/>
              <a:ext cx="2571429" cy="107143"/>
            </a:xfrm>
            <a:prstGeom prst="rect">
              <a:avLst/>
            </a:prstGeom>
          </p:spPr>
        </p:pic>
      </p:grpSp>
      <p:pic>
        <p:nvPicPr>
          <p:cNvPr id="89" name="Object 88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4626353" y="4592715"/>
            <a:ext cx="2330587" cy="638530"/>
          </a:xfrm>
          <a:prstGeom prst="rect">
            <a:avLst/>
          </a:prstGeom>
        </p:spPr>
      </p:pic>
      <p:grpSp>
        <p:nvGrpSpPr>
          <p:cNvPr id="1028" name="그룹 1028"/>
          <p:cNvGrpSpPr/>
          <p:nvPr/>
        </p:nvGrpSpPr>
        <p:grpSpPr>
          <a:xfrm>
            <a:off x="7490998" y="5361509"/>
            <a:ext cx="2928848" cy="107143"/>
            <a:chOff x="7490998" y="5361509"/>
            <a:chExt cx="2928848" cy="107143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490998" y="5361509"/>
              <a:ext cx="2928848" cy="107143"/>
            </a:xfrm>
            <a:prstGeom prst="rect">
              <a:avLst/>
            </a:prstGeom>
          </p:spPr>
        </p:pic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7583674" y="4782753"/>
            <a:ext cx="2809635" cy="638530"/>
          </a:xfrm>
          <a:prstGeom prst="rect">
            <a:avLst/>
          </a:prstGeom>
        </p:spPr>
      </p:pic>
      <p:grpSp>
        <p:nvGrpSpPr>
          <p:cNvPr id="1029" name="그룹 1029"/>
          <p:cNvGrpSpPr/>
          <p:nvPr/>
        </p:nvGrpSpPr>
        <p:grpSpPr>
          <a:xfrm>
            <a:off x="10699574" y="5625900"/>
            <a:ext cx="2678236" cy="107143"/>
            <a:chOff x="10699574" y="5625900"/>
            <a:chExt cx="2678236" cy="107143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0699574" y="5625900"/>
              <a:ext cx="2678236" cy="107143"/>
            </a:xfrm>
            <a:prstGeom prst="rect">
              <a:avLst/>
            </a:prstGeom>
          </p:spPr>
        </p:pic>
      </p:grpSp>
      <p:pic>
        <p:nvPicPr>
          <p:cNvPr id="97" name="Object 96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1109144" y="5019410"/>
            <a:ext cx="1884949" cy="669330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13629766" y="5878054"/>
            <a:ext cx="2611505" cy="107143"/>
            <a:chOff x="13629766" y="5878054"/>
            <a:chExt cx="2611505" cy="107143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3629766" y="5878054"/>
              <a:ext cx="2611505" cy="107143"/>
            </a:xfrm>
            <a:prstGeom prst="rect">
              <a:avLst/>
            </a:prstGeom>
          </p:spPr>
        </p:pic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3830572" y="5531906"/>
            <a:ext cx="2231702" cy="429035"/>
          </a:xfrm>
          <a:prstGeom prst="rect">
            <a:avLst/>
          </a:prstGeom>
        </p:spPr>
      </p:pic>
      <p:pic>
        <p:nvPicPr>
          <p:cNvPr id="102" name="Object 101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2468915" y="6029448"/>
            <a:ext cx="1466759" cy="638530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1831424" y="6586789"/>
            <a:ext cx="2533342" cy="107143"/>
            <a:chOff x="1831424" y="6586789"/>
            <a:chExt cx="2533342" cy="107143"/>
          </a:xfrm>
        </p:grpSpPr>
        <p:pic>
          <p:nvPicPr>
            <p:cNvPr id="104" name="Object 103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831424" y="6586789"/>
              <a:ext cx="2533342" cy="107143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4714381" y="7033953"/>
            <a:ext cx="11550769" cy="107143"/>
            <a:chOff x="4714381" y="7033953"/>
            <a:chExt cx="11550769" cy="107143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714381" y="7033953"/>
              <a:ext cx="11550769" cy="107143"/>
            </a:xfrm>
            <a:prstGeom prst="rect">
              <a:avLst/>
            </a:prstGeom>
          </p:spPr>
        </p:pic>
      </p:grpSp>
      <p:pic>
        <p:nvPicPr>
          <p:cNvPr id="109" name="Object 108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7850448" y="6702058"/>
            <a:ext cx="1459092" cy="4290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5173" y="575954"/>
            <a:ext cx="5535650" cy="8646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4922" y="1806622"/>
            <a:ext cx="2712424" cy="5457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42074" y="3781648"/>
            <a:ext cx="743520" cy="44945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48658" y="2332333"/>
            <a:ext cx="1639389" cy="1639389"/>
            <a:chOff x="1048658" y="2332333"/>
            <a:chExt cx="1639389" cy="163938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8658" y="2332333"/>
              <a:ext cx="1639389" cy="16393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88497" y="2675190"/>
            <a:ext cx="1724432" cy="724456"/>
            <a:chOff x="3688497" y="2675190"/>
            <a:chExt cx="1724432" cy="72445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688497" y="2675190"/>
              <a:ext cx="1724432" cy="724456"/>
              <a:chOff x="3688497" y="2675190"/>
              <a:chExt cx="1724432" cy="72445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688497" y="2675190"/>
                <a:ext cx="1724432" cy="724456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72301" y="2764346"/>
              <a:ext cx="906710" cy="47561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66051" y="2675190"/>
            <a:ext cx="1814914" cy="724456"/>
            <a:chOff x="6466051" y="2675190"/>
            <a:chExt cx="1814914" cy="724456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6501769" y="2675190"/>
              <a:ext cx="1724432" cy="724456"/>
              <a:chOff x="6501769" y="2675190"/>
              <a:chExt cx="1724432" cy="724456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501769" y="2675190"/>
                <a:ext cx="1724432" cy="724456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24148" y="2763459"/>
              <a:ext cx="1738224" cy="4756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737546" y="2675190"/>
            <a:ext cx="1724432" cy="724456"/>
            <a:chOff x="9737546" y="2675190"/>
            <a:chExt cx="1724432" cy="724456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9737546" y="2675190"/>
              <a:ext cx="1724432" cy="724456"/>
              <a:chOff x="9737546" y="2675190"/>
              <a:chExt cx="1724432" cy="724456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9737546" y="2675190"/>
                <a:ext cx="1724432" cy="724456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898921" y="2764087"/>
              <a:ext cx="1316986" cy="47561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675717" y="2675190"/>
            <a:ext cx="1724432" cy="724456"/>
            <a:chOff x="12675717" y="2675190"/>
            <a:chExt cx="1724432" cy="724456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2675717" y="2675190"/>
              <a:ext cx="1724432" cy="724456"/>
              <a:chOff x="12675717" y="2675190"/>
              <a:chExt cx="1724432" cy="724456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675717" y="2675190"/>
                <a:ext cx="1724432" cy="724456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837097" y="2764090"/>
              <a:ext cx="1379862" cy="53594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522148" y="2675190"/>
            <a:ext cx="1724432" cy="724456"/>
            <a:chOff x="15522148" y="2675190"/>
            <a:chExt cx="1724432" cy="724456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5522148" y="2675190"/>
              <a:ext cx="1724432" cy="724456"/>
              <a:chOff x="15522148" y="2675190"/>
              <a:chExt cx="1724432" cy="724456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5522148" y="2675190"/>
                <a:ext cx="1724432" cy="724456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683572" y="2764087"/>
              <a:ext cx="1057320" cy="47198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-190518" y="6290675"/>
            <a:ext cx="4075100" cy="35714"/>
            <a:chOff x="-190518" y="6290675"/>
            <a:chExt cx="4075100" cy="3571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-190518" y="6290675"/>
              <a:ext cx="4075100" cy="3571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052491" y="5864568"/>
            <a:ext cx="4965420" cy="35714"/>
            <a:chOff x="2052491" y="5864568"/>
            <a:chExt cx="4965420" cy="3571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2052491" y="5864568"/>
              <a:ext cx="4965420" cy="3571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865763" y="5848691"/>
            <a:ext cx="4965420" cy="35714"/>
            <a:chOff x="4865763" y="5848691"/>
            <a:chExt cx="4965420" cy="35714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4865763" y="5848691"/>
              <a:ext cx="4965420" cy="3571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8082493" y="5864564"/>
            <a:ext cx="4965420" cy="35714"/>
            <a:chOff x="8082493" y="5864564"/>
            <a:chExt cx="4965420" cy="35714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8082493" y="5864564"/>
              <a:ext cx="4965420" cy="3571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020664" y="5864564"/>
            <a:ext cx="4965420" cy="35714"/>
            <a:chOff x="11020664" y="5864564"/>
            <a:chExt cx="4965420" cy="35714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11020664" y="5864564"/>
              <a:ext cx="4965420" cy="3571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3936263" y="5864564"/>
            <a:ext cx="4965420" cy="35714"/>
            <a:chOff x="13936263" y="5864564"/>
            <a:chExt cx="4965420" cy="35714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5400000">
              <a:off x="13936263" y="5864564"/>
              <a:ext cx="4965420" cy="35714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68573" y="1173420"/>
            <a:ext cx="3706214" cy="571929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855556" y="5051190"/>
            <a:ext cx="2533333" cy="107143"/>
            <a:chOff x="1855556" y="5051190"/>
            <a:chExt cx="2533333" cy="107143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855556" y="5051190"/>
              <a:ext cx="2533333" cy="107143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607710" y="4703576"/>
            <a:ext cx="984025" cy="372692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4434921" y="4309524"/>
            <a:ext cx="222690" cy="3023810"/>
            <a:chOff x="4434921" y="4309524"/>
            <a:chExt cx="222690" cy="3023810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434921" y="4309524"/>
              <a:ext cx="222690" cy="3023810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2181925" y="5350953"/>
            <a:ext cx="1833073" cy="635882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1839678" y="5908290"/>
            <a:ext cx="2533342" cy="107143"/>
            <a:chOff x="1839678" y="5908290"/>
            <a:chExt cx="2533342" cy="107143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839678" y="5908290"/>
              <a:ext cx="2533342" cy="107143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7258430" y="4521385"/>
            <a:ext cx="222690" cy="1254762"/>
            <a:chOff x="7258430" y="4521385"/>
            <a:chExt cx="222690" cy="1254762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258430" y="4521385"/>
              <a:ext cx="222690" cy="125476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0476892" y="4742305"/>
            <a:ext cx="222690" cy="1254762"/>
            <a:chOff x="10476892" y="4742305"/>
            <a:chExt cx="222690" cy="1254762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476892" y="4742305"/>
              <a:ext cx="222690" cy="125476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3394846" y="4914286"/>
            <a:ext cx="222690" cy="1254762"/>
            <a:chOff x="13394846" y="4914286"/>
            <a:chExt cx="222690" cy="1254762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3394846" y="4914286"/>
              <a:ext cx="222690" cy="1254762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6325004" y="5122203"/>
            <a:ext cx="222690" cy="2541270"/>
            <a:chOff x="16325004" y="5122203"/>
            <a:chExt cx="222690" cy="2541270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6325004" y="5122203"/>
              <a:ext cx="222690" cy="2541270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4649357" y="5152935"/>
            <a:ext cx="2571429" cy="107143"/>
            <a:chOff x="4649357" y="5152935"/>
            <a:chExt cx="2571429" cy="107143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649357" y="5152935"/>
              <a:ext cx="2571429" cy="107143"/>
            </a:xfrm>
            <a:prstGeom prst="rect">
              <a:avLst/>
            </a:prstGeom>
          </p:spPr>
        </p:pic>
      </p:grpSp>
      <p:pic>
        <p:nvPicPr>
          <p:cNvPr id="87" name="Object 86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4626353" y="4592715"/>
            <a:ext cx="2526197" cy="638321"/>
          </a:xfrm>
          <a:prstGeom prst="rect">
            <a:avLst/>
          </a:prstGeom>
        </p:spPr>
      </p:pic>
      <p:grpSp>
        <p:nvGrpSpPr>
          <p:cNvPr id="1027" name="그룹 1027"/>
          <p:cNvGrpSpPr/>
          <p:nvPr/>
        </p:nvGrpSpPr>
        <p:grpSpPr>
          <a:xfrm>
            <a:off x="7490998" y="5361509"/>
            <a:ext cx="2928848" cy="107143"/>
            <a:chOff x="7490998" y="5361509"/>
            <a:chExt cx="2928848" cy="107143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490998" y="5361509"/>
              <a:ext cx="2928848" cy="107143"/>
            </a:xfrm>
            <a:prstGeom prst="rect">
              <a:avLst/>
            </a:prstGeom>
          </p:spPr>
        </p:pic>
      </p:grpSp>
      <p:pic>
        <p:nvPicPr>
          <p:cNvPr id="91" name="Object 90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7583674" y="4792277"/>
            <a:ext cx="2809635" cy="638530"/>
          </a:xfrm>
          <a:prstGeom prst="rect">
            <a:avLst/>
          </a:prstGeom>
        </p:spPr>
      </p:pic>
      <p:grpSp>
        <p:nvGrpSpPr>
          <p:cNvPr id="1028" name="그룹 1028"/>
          <p:cNvGrpSpPr/>
          <p:nvPr/>
        </p:nvGrpSpPr>
        <p:grpSpPr>
          <a:xfrm>
            <a:off x="10699574" y="5625900"/>
            <a:ext cx="2678236" cy="107143"/>
            <a:chOff x="10699574" y="5625900"/>
            <a:chExt cx="2678236" cy="107143"/>
          </a:xfrm>
        </p:grpSpPr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0699574" y="5625900"/>
              <a:ext cx="2678236" cy="107143"/>
            </a:xfrm>
            <a:prstGeom prst="rect">
              <a:avLst/>
            </a:prstGeom>
          </p:spPr>
        </p:pic>
      </p:grpSp>
      <p:pic>
        <p:nvPicPr>
          <p:cNvPr id="95" name="Object 94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1111080" y="5019410"/>
            <a:ext cx="1884283" cy="671768"/>
          </a:xfrm>
          <a:prstGeom prst="rect">
            <a:avLst/>
          </a:prstGeom>
        </p:spPr>
      </p:pic>
      <p:grpSp>
        <p:nvGrpSpPr>
          <p:cNvPr id="1029" name="그룹 1029"/>
          <p:cNvGrpSpPr/>
          <p:nvPr/>
        </p:nvGrpSpPr>
        <p:grpSpPr>
          <a:xfrm>
            <a:off x="13629766" y="5878054"/>
            <a:ext cx="2611505" cy="107143"/>
            <a:chOff x="13629766" y="5878054"/>
            <a:chExt cx="2611505" cy="107143"/>
          </a:xfrm>
        </p:grpSpPr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3629766" y="5878054"/>
              <a:ext cx="2611505" cy="107143"/>
            </a:xfrm>
            <a:prstGeom prst="rect">
              <a:avLst/>
            </a:prstGeom>
          </p:spPr>
        </p:pic>
      </p:grpSp>
      <p:pic>
        <p:nvPicPr>
          <p:cNvPr id="99" name="Object 98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3830572" y="5531906"/>
            <a:ext cx="2231702" cy="429035"/>
          </a:xfrm>
          <a:prstGeom prst="rect">
            <a:avLst/>
          </a:prstGeom>
        </p:spPr>
      </p:pic>
      <p:pic>
        <p:nvPicPr>
          <p:cNvPr id="100" name="Object 99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2145106" y="6162782"/>
            <a:ext cx="1849740" cy="638749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1831424" y="6720122"/>
            <a:ext cx="2533342" cy="107143"/>
            <a:chOff x="1831424" y="6720122"/>
            <a:chExt cx="2533342" cy="107143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831424" y="6720122"/>
              <a:ext cx="2533342" cy="107143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4714381" y="7033953"/>
            <a:ext cx="11550769" cy="107143"/>
            <a:chOff x="4714381" y="7033953"/>
            <a:chExt cx="11550769" cy="107143"/>
          </a:xfrm>
        </p:grpSpPr>
        <p:pic>
          <p:nvPicPr>
            <p:cNvPr id="105" name="Object 104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714381" y="7033953"/>
              <a:ext cx="11550769" cy="107143"/>
            </a:xfrm>
            <a:prstGeom prst="rect">
              <a:avLst/>
            </a:prstGeom>
          </p:spPr>
        </p:pic>
      </p:grpSp>
      <p:pic>
        <p:nvPicPr>
          <p:cNvPr id="107" name="Object 106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7850448" y="6702058"/>
            <a:ext cx="1459092" cy="4290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5173" y="575954"/>
            <a:ext cx="5535650" cy="8646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4922" y="1806622"/>
            <a:ext cx="2712424" cy="5457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42074" y="3781648"/>
            <a:ext cx="743520" cy="44945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48658" y="2332333"/>
            <a:ext cx="1639389" cy="1639389"/>
            <a:chOff x="1048658" y="2332333"/>
            <a:chExt cx="1639389" cy="163938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8658" y="2332333"/>
              <a:ext cx="1639389" cy="16393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88497" y="2675190"/>
            <a:ext cx="1724432" cy="724456"/>
            <a:chOff x="3688497" y="2675190"/>
            <a:chExt cx="1724432" cy="72445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688497" y="2675190"/>
              <a:ext cx="1724432" cy="724456"/>
              <a:chOff x="3688497" y="2675190"/>
              <a:chExt cx="1724432" cy="72445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688497" y="2675190"/>
                <a:ext cx="1724432" cy="724456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72301" y="2764346"/>
              <a:ext cx="906710" cy="47561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47004" y="2675190"/>
            <a:ext cx="1814914" cy="724456"/>
            <a:chOff x="7247004" y="2675190"/>
            <a:chExt cx="1814914" cy="724456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7282721" y="2675190"/>
              <a:ext cx="1724432" cy="724456"/>
              <a:chOff x="7282721" y="2675190"/>
              <a:chExt cx="1724432" cy="724456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282721" y="2675190"/>
                <a:ext cx="1724432" cy="724456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05100" y="2763459"/>
              <a:ext cx="1738224" cy="4756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89927" y="2675190"/>
            <a:ext cx="1724432" cy="724456"/>
            <a:chOff x="10489927" y="2675190"/>
            <a:chExt cx="1724432" cy="724456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0489927" y="2675190"/>
              <a:ext cx="1724432" cy="724456"/>
              <a:chOff x="10489927" y="2675190"/>
              <a:chExt cx="1724432" cy="724456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489927" y="2675190"/>
                <a:ext cx="1724432" cy="724456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51302" y="2764087"/>
              <a:ext cx="1316986" cy="47561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123336" y="2675190"/>
            <a:ext cx="1724432" cy="724456"/>
            <a:chOff x="13123336" y="2675190"/>
            <a:chExt cx="1724432" cy="724456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3123336" y="2675190"/>
              <a:ext cx="1724432" cy="724456"/>
              <a:chOff x="13123336" y="2675190"/>
              <a:chExt cx="1724432" cy="724456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3123336" y="2675190"/>
                <a:ext cx="1724432" cy="724456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284716" y="2764090"/>
              <a:ext cx="1379862" cy="53594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522148" y="2675190"/>
            <a:ext cx="1724432" cy="724456"/>
            <a:chOff x="15522148" y="2675190"/>
            <a:chExt cx="1724432" cy="724456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5522148" y="2675190"/>
              <a:ext cx="1724432" cy="724456"/>
              <a:chOff x="15522148" y="2675190"/>
              <a:chExt cx="1724432" cy="724456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5522148" y="2675190"/>
                <a:ext cx="1724432" cy="724456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683572" y="2764087"/>
              <a:ext cx="1057320" cy="47198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-190518" y="6290675"/>
            <a:ext cx="4075100" cy="35714"/>
            <a:chOff x="-190518" y="6290675"/>
            <a:chExt cx="4075100" cy="3571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-190518" y="6290675"/>
              <a:ext cx="4075100" cy="3571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052491" y="5864568"/>
            <a:ext cx="4965420" cy="35714"/>
            <a:chOff x="2052491" y="5864568"/>
            <a:chExt cx="4965420" cy="3571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2052491" y="5864568"/>
              <a:ext cx="4965420" cy="3571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646715" y="5848691"/>
            <a:ext cx="4965420" cy="35714"/>
            <a:chOff x="5646715" y="5848691"/>
            <a:chExt cx="4965420" cy="35714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5646715" y="5848691"/>
              <a:ext cx="4965420" cy="3571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8834874" y="5864564"/>
            <a:ext cx="4965420" cy="35714"/>
            <a:chOff x="8834874" y="5864564"/>
            <a:chExt cx="4965420" cy="35714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8834874" y="5864564"/>
              <a:ext cx="4965420" cy="3571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468283" y="5864564"/>
            <a:ext cx="4965420" cy="35714"/>
            <a:chOff x="11468283" y="5864564"/>
            <a:chExt cx="4965420" cy="35714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11468283" y="5864564"/>
              <a:ext cx="4965420" cy="3571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3936263" y="5864564"/>
            <a:ext cx="4965420" cy="35714"/>
            <a:chOff x="13936263" y="5864564"/>
            <a:chExt cx="4965420" cy="35714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5400000">
              <a:off x="13936263" y="5864564"/>
              <a:ext cx="4965420" cy="35714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68573" y="1173420"/>
            <a:ext cx="2596348" cy="571929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855556" y="4459766"/>
            <a:ext cx="2533333" cy="422377"/>
            <a:chOff x="1855556" y="4459766"/>
            <a:chExt cx="2533333" cy="422377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1855556" y="4775000"/>
              <a:ext cx="2533333" cy="107143"/>
              <a:chOff x="1855556" y="4775000"/>
              <a:chExt cx="2533333" cy="107143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855556" y="4775000"/>
                <a:ext cx="2533333" cy="107143"/>
              </a:xfrm>
              <a:prstGeom prst="rect">
                <a:avLst/>
              </a:prstGeom>
            </p:spPr>
          </p:pic>
        </p:grpSp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607710" y="4427386"/>
              <a:ext cx="984025" cy="37269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4434921" y="4309524"/>
            <a:ext cx="222690" cy="3023810"/>
            <a:chOff x="4434921" y="4309524"/>
            <a:chExt cx="222690" cy="3023810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434921" y="4309524"/>
              <a:ext cx="222690" cy="302381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839546" y="4983333"/>
            <a:ext cx="2533606" cy="654365"/>
            <a:chOff x="1839546" y="4983333"/>
            <a:chExt cx="2533606" cy="654365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229544" y="4950953"/>
              <a:ext cx="1832397" cy="638321"/>
            </a:xfrm>
            <a:prstGeom prst="rect">
              <a:avLst/>
            </a:prstGeom>
          </p:spPr>
        </p:pic>
        <p:grpSp>
          <p:nvGrpSpPr>
            <p:cNvPr id="1023" name="그룹 1023"/>
            <p:cNvGrpSpPr/>
            <p:nvPr/>
          </p:nvGrpSpPr>
          <p:grpSpPr>
            <a:xfrm>
              <a:off x="1839678" y="5527338"/>
              <a:ext cx="2533342" cy="107143"/>
              <a:chOff x="1839678" y="5527338"/>
              <a:chExt cx="2533342" cy="107143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839678" y="5527338"/>
                <a:ext cx="2533342" cy="107143"/>
              </a:xfrm>
              <a:prstGeom prst="rect">
                <a:avLst/>
              </a:prstGeom>
            </p:spPr>
          </p:pic>
        </p:grpSp>
      </p:grpSp>
      <p:grpSp>
        <p:nvGrpSpPr>
          <p:cNvPr id="1024" name="그룹 1024"/>
          <p:cNvGrpSpPr/>
          <p:nvPr/>
        </p:nvGrpSpPr>
        <p:grpSpPr>
          <a:xfrm>
            <a:off x="8039382" y="4521385"/>
            <a:ext cx="222690" cy="1787146"/>
            <a:chOff x="8039382" y="4521385"/>
            <a:chExt cx="222690" cy="1787146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039382" y="4521385"/>
              <a:ext cx="222690" cy="1787146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1229273" y="4742305"/>
            <a:ext cx="222690" cy="1254762"/>
            <a:chOff x="11229273" y="4742305"/>
            <a:chExt cx="222690" cy="1254762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229273" y="4742305"/>
              <a:ext cx="222690" cy="1254762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3842465" y="4914286"/>
            <a:ext cx="222690" cy="1254762"/>
            <a:chOff x="13842465" y="4914286"/>
            <a:chExt cx="222690" cy="1254762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3842465" y="4914286"/>
              <a:ext cx="222690" cy="1254762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6325004" y="5122203"/>
            <a:ext cx="222690" cy="2541270"/>
            <a:chOff x="16325004" y="5122203"/>
            <a:chExt cx="222690" cy="2541270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6325004" y="5122203"/>
              <a:ext cx="222690" cy="2541270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4668404" y="5152935"/>
            <a:ext cx="3333333" cy="107143"/>
            <a:chOff x="4668404" y="5152935"/>
            <a:chExt cx="3333333" cy="107143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668404" y="5152935"/>
              <a:ext cx="3333333" cy="107143"/>
            </a:xfrm>
            <a:prstGeom prst="rect">
              <a:avLst/>
            </a:prstGeom>
          </p:spPr>
        </p:pic>
      </p:grpSp>
      <p:pic>
        <p:nvPicPr>
          <p:cNvPr id="91" name="Object 90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4240896" y="4827057"/>
            <a:ext cx="2651749" cy="380082"/>
          </a:xfrm>
          <a:prstGeom prst="rect">
            <a:avLst/>
          </a:prstGeom>
        </p:spPr>
      </p:pic>
      <p:grpSp>
        <p:nvGrpSpPr>
          <p:cNvPr id="1029" name="그룹 1029"/>
          <p:cNvGrpSpPr/>
          <p:nvPr/>
        </p:nvGrpSpPr>
        <p:grpSpPr>
          <a:xfrm>
            <a:off x="8317327" y="5361509"/>
            <a:ext cx="2857143" cy="107143"/>
            <a:chOff x="8317327" y="5361509"/>
            <a:chExt cx="2857143" cy="107143"/>
          </a:xfrm>
        </p:grpSpPr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317327" y="5361509"/>
              <a:ext cx="2857143" cy="107143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11448217" y="5578281"/>
            <a:ext cx="2380952" cy="107143"/>
            <a:chOff x="11448217" y="5578281"/>
            <a:chExt cx="2380952" cy="107143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1448217" y="5578281"/>
              <a:ext cx="2380952" cy="107143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14084478" y="5886066"/>
            <a:ext cx="2221386" cy="107143"/>
            <a:chOff x="14084478" y="5886066"/>
            <a:chExt cx="2221386" cy="107143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4084478" y="5886066"/>
              <a:ext cx="2221386" cy="107143"/>
            </a:xfrm>
            <a:prstGeom prst="rect">
              <a:avLst/>
            </a:prstGeom>
          </p:spPr>
        </p:pic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2202248" y="5743734"/>
            <a:ext cx="1832397" cy="638530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1831424" y="6291551"/>
            <a:ext cx="2533342" cy="107143"/>
            <a:chOff x="1831424" y="6291551"/>
            <a:chExt cx="2533342" cy="107143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831424" y="6291551"/>
              <a:ext cx="2533342" cy="107143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4714381" y="7033953"/>
            <a:ext cx="11550769" cy="107143"/>
            <a:chOff x="4714381" y="7033953"/>
            <a:chExt cx="11550769" cy="107143"/>
          </a:xfrm>
        </p:grpSpPr>
        <p:pic>
          <p:nvPicPr>
            <p:cNvPr id="106" name="Object 105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714381" y="7033953"/>
              <a:ext cx="11550769" cy="107143"/>
            </a:xfrm>
            <a:prstGeom prst="rect">
              <a:avLst/>
            </a:prstGeom>
          </p:spPr>
        </p:pic>
      </p:grpSp>
      <p:pic>
        <p:nvPicPr>
          <p:cNvPr id="108" name="Object 107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5918744" y="6718477"/>
            <a:ext cx="1459092" cy="429035"/>
          </a:xfrm>
          <a:prstGeom prst="rect">
            <a:avLst/>
          </a:prstGeom>
        </p:spPr>
      </p:pic>
      <p:grpSp>
        <p:nvGrpSpPr>
          <p:cNvPr id="1034" name="그룹 1034"/>
          <p:cNvGrpSpPr/>
          <p:nvPr/>
        </p:nvGrpSpPr>
        <p:grpSpPr>
          <a:xfrm>
            <a:off x="1839044" y="6861075"/>
            <a:ext cx="2533342" cy="107143"/>
            <a:chOff x="1839044" y="6861075"/>
            <a:chExt cx="2533342" cy="107143"/>
          </a:xfrm>
        </p:grpSpPr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839044" y="6861075"/>
              <a:ext cx="2533342" cy="107143"/>
            </a:xfrm>
            <a:prstGeom prst="rect">
              <a:avLst/>
            </a:prstGeom>
          </p:spPr>
        </p:pic>
      </p:grpSp>
      <p:pic>
        <p:nvPicPr>
          <p:cNvPr id="112" name="Object 111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2213648" y="6564686"/>
            <a:ext cx="1832397" cy="379816"/>
          </a:xfrm>
          <a:prstGeom prst="rect">
            <a:avLst/>
          </a:prstGeom>
        </p:spPr>
      </p:pic>
      <p:grpSp>
        <p:nvGrpSpPr>
          <p:cNvPr id="1035" name="그룹 1035"/>
          <p:cNvGrpSpPr/>
          <p:nvPr/>
        </p:nvGrpSpPr>
        <p:grpSpPr>
          <a:xfrm>
            <a:off x="4676806" y="5690357"/>
            <a:ext cx="3333333" cy="107143"/>
            <a:chOff x="4676806" y="5690357"/>
            <a:chExt cx="3333333" cy="107143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676806" y="5690357"/>
              <a:ext cx="3333333" cy="107143"/>
            </a:xfrm>
            <a:prstGeom prst="rect">
              <a:avLst/>
            </a:prstGeom>
          </p:spPr>
        </p:pic>
      </p:grpSp>
      <p:pic>
        <p:nvPicPr>
          <p:cNvPr id="116" name="Object 115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4240896" y="5367429"/>
            <a:ext cx="2642225" cy="380082"/>
          </a:xfrm>
          <a:prstGeom prst="rect">
            <a:avLst/>
          </a:prstGeom>
        </p:spPr>
      </p:pic>
      <p:pic>
        <p:nvPicPr>
          <p:cNvPr id="117" name="Object 116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8549061" y="4538106"/>
            <a:ext cx="2453683" cy="955216"/>
          </a:xfrm>
          <a:prstGeom prst="rect">
            <a:avLst/>
          </a:prstGeom>
        </p:spPr>
      </p:pic>
      <p:pic>
        <p:nvPicPr>
          <p:cNvPr id="118" name="Object 117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11806287" y="5003972"/>
            <a:ext cx="1688149" cy="667530"/>
          </a:xfrm>
          <a:prstGeom prst="rect">
            <a:avLst/>
          </a:prstGeom>
        </p:spPr>
      </p:pic>
      <p:pic>
        <p:nvPicPr>
          <p:cNvPr id="119" name="Object 118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14141810" y="5569572"/>
            <a:ext cx="2033121" cy="4290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5173" y="575954"/>
            <a:ext cx="5535650" cy="8646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4922" y="1806622"/>
            <a:ext cx="2712424" cy="5457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42074" y="3781648"/>
            <a:ext cx="743520" cy="44945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48658" y="2332333"/>
            <a:ext cx="1639389" cy="1639389"/>
            <a:chOff x="1048658" y="2332333"/>
            <a:chExt cx="1639389" cy="163938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8658" y="2332333"/>
              <a:ext cx="1639389" cy="16393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88497" y="2675190"/>
            <a:ext cx="1724432" cy="724456"/>
            <a:chOff x="3688497" y="2675190"/>
            <a:chExt cx="1724432" cy="72445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688497" y="2675190"/>
              <a:ext cx="1724432" cy="724456"/>
              <a:chOff x="3688497" y="2675190"/>
              <a:chExt cx="1724432" cy="72445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688497" y="2675190"/>
                <a:ext cx="1724432" cy="724456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72301" y="2764346"/>
              <a:ext cx="906453" cy="4708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90518" y="6290675"/>
            <a:ext cx="4075100" cy="35714"/>
            <a:chOff x="-190518" y="6290675"/>
            <a:chExt cx="4075100" cy="357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-190518" y="6290675"/>
              <a:ext cx="4075100" cy="3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052491" y="5864568"/>
            <a:ext cx="4965420" cy="35714"/>
            <a:chOff x="2052491" y="5864568"/>
            <a:chExt cx="4965420" cy="357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2052491" y="5864568"/>
              <a:ext cx="4965420" cy="3571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68573" y="1173420"/>
            <a:ext cx="1417529" cy="57192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55556" y="4488337"/>
            <a:ext cx="2533333" cy="422377"/>
            <a:chOff x="1855556" y="4488337"/>
            <a:chExt cx="2533333" cy="42237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855556" y="4803571"/>
              <a:ext cx="2533333" cy="107143"/>
              <a:chOff x="1855556" y="4803571"/>
              <a:chExt cx="2533333" cy="107143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855556" y="4803571"/>
                <a:ext cx="2533333" cy="107143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64853" y="4455957"/>
              <a:ext cx="984025" cy="37269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434921" y="4309524"/>
            <a:ext cx="222690" cy="2424914"/>
            <a:chOff x="4434921" y="4309524"/>
            <a:chExt cx="222690" cy="242491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34921" y="4309524"/>
              <a:ext cx="222690" cy="242491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286687" y="4970001"/>
            <a:ext cx="1833073" cy="63738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839678" y="5555909"/>
            <a:ext cx="2533342" cy="107143"/>
            <a:chOff x="1839678" y="5555909"/>
            <a:chExt cx="2533342" cy="10714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39678" y="5555909"/>
              <a:ext cx="2533342" cy="1071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930638" y="2675190"/>
            <a:ext cx="1814914" cy="724456"/>
            <a:chOff x="6930638" y="2675190"/>
            <a:chExt cx="1814914" cy="724456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6966355" y="2675190"/>
              <a:ext cx="1724432" cy="724456"/>
              <a:chOff x="6966355" y="2675190"/>
              <a:chExt cx="1724432" cy="724456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6966355" y="2675190"/>
                <a:ext cx="1724432" cy="724456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888734" y="2763458"/>
              <a:ext cx="1298138" cy="47131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330350" y="5848691"/>
            <a:ext cx="4965420" cy="35714"/>
            <a:chOff x="5330350" y="5848691"/>
            <a:chExt cx="4965420" cy="3571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5330350" y="5848691"/>
              <a:ext cx="4965420" cy="3571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723016" y="4312869"/>
            <a:ext cx="222690" cy="1771050"/>
            <a:chOff x="7723016" y="4312869"/>
            <a:chExt cx="222690" cy="177105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723016" y="4312869"/>
              <a:ext cx="222690" cy="177105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538028" y="2675190"/>
            <a:ext cx="1724432" cy="724456"/>
            <a:chOff x="10538028" y="2675190"/>
            <a:chExt cx="1724432" cy="724456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538028" y="2675190"/>
              <a:ext cx="1724432" cy="724456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623239" y="2764087"/>
            <a:ext cx="1204062" cy="499891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8882975" y="5864564"/>
            <a:ext cx="4965420" cy="35714"/>
            <a:chOff x="8882975" y="5864564"/>
            <a:chExt cx="4965420" cy="35714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5400000">
              <a:off x="8882975" y="5864564"/>
              <a:ext cx="4965420" cy="3571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277374" y="4742305"/>
            <a:ext cx="222690" cy="2675451"/>
            <a:chOff x="11277374" y="4742305"/>
            <a:chExt cx="222690" cy="2675451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277374" y="4742305"/>
              <a:ext cx="222690" cy="267545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398274" y="2675190"/>
            <a:ext cx="1724432" cy="5690004"/>
            <a:chOff x="14398274" y="2675190"/>
            <a:chExt cx="1724432" cy="5690004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14398274" y="2675190"/>
              <a:ext cx="1724432" cy="724456"/>
              <a:chOff x="14398274" y="2675190"/>
              <a:chExt cx="1724432" cy="724456"/>
            </a:xfrm>
          </p:grpSpPr>
          <p:grpSp>
            <p:nvGrpSpPr>
              <p:cNvPr id="1020" name="그룹 1020"/>
              <p:cNvGrpSpPr/>
              <p:nvPr/>
            </p:nvGrpSpPr>
            <p:grpSpPr>
              <a:xfrm>
                <a:off x="14398274" y="2675190"/>
                <a:ext cx="1724432" cy="724456"/>
                <a:chOff x="14398274" y="2675190"/>
                <a:chExt cx="1724432" cy="724456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14398274" y="2675190"/>
                  <a:ext cx="1724432" cy="724456"/>
                </a:xfrm>
                <a:prstGeom prst="rect">
                  <a:avLst/>
                </a:prstGeom>
              </p:spPr>
            </p:pic>
          </p:grpSp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4559715" y="2764087"/>
                <a:ext cx="1497624" cy="499891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2812388" y="5864564"/>
              <a:ext cx="4965420" cy="35714"/>
              <a:chOff x="12812388" y="5864564"/>
              <a:chExt cx="4965420" cy="35714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5400000">
                <a:off x="12812388" y="5864564"/>
                <a:ext cx="4965420" cy="35714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15201130" y="5122203"/>
              <a:ext cx="222690" cy="2541270"/>
              <a:chOff x="15201130" y="5122203"/>
              <a:chExt cx="222690" cy="2541270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5201130" y="5122203"/>
                <a:ext cx="222690" cy="2541270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4689287" y="6319163"/>
            <a:ext cx="6571429" cy="107143"/>
            <a:chOff x="4689287" y="6319163"/>
            <a:chExt cx="6571429" cy="107143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689287" y="6319163"/>
              <a:ext cx="6571429" cy="107143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831292" y="5776114"/>
            <a:ext cx="2533606" cy="444845"/>
            <a:chOff x="1831292" y="5776114"/>
            <a:chExt cx="2533606" cy="444845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278439" y="5743734"/>
              <a:ext cx="1833073" cy="377444"/>
            </a:xfrm>
            <a:prstGeom prst="rect">
              <a:avLst/>
            </a:prstGeom>
          </p:spPr>
        </p:pic>
        <p:grpSp>
          <p:nvGrpSpPr>
            <p:cNvPr id="1025" name="그룹 1025"/>
            <p:cNvGrpSpPr/>
            <p:nvPr/>
          </p:nvGrpSpPr>
          <p:grpSpPr>
            <a:xfrm>
              <a:off x="1831424" y="6110598"/>
              <a:ext cx="2533342" cy="107143"/>
              <a:chOff x="1831424" y="6110598"/>
              <a:chExt cx="2533342" cy="107143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1831424" y="6110598"/>
                <a:ext cx="2533342" cy="107143"/>
              </a:xfrm>
              <a:prstGeom prst="rect">
                <a:avLst/>
              </a:prstGeom>
            </p:spPr>
          </p:pic>
        </p:grpSp>
      </p:grpSp>
      <p:grpSp>
        <p:nvGrpSpPr>
          <p:cNvPr id="1026" name="그룹 1026"/>
          <p:cNvGrpSpPr/>
          <p:nvPr/>
        </p:nvGrpSpPr>
        <p:grpSpPr>
          <a:xfrm>
            <a:off x="1915465" y="7036972"/>
            <a:ext cx="9336072" cy="107143"/>
            <a:chOff x="1915465" y="7036972"/>
            <a:chExt cx="9336072" cy="107143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915465" y="7036972"/>
              <a:ext cx="9336072" cy="107143"/>
            </a:xfrm>
            <a:prstGeom prst="rect">
              <a:avLst/>
            </a:prstGeom>
          </p:spPr>
        </p:pic>
      </p:grpSp>
      <p:pic>
        <p:nvPicPr>
          <p:cNvPr id="86" name="Object 85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2222494" y="6730629"/>
            <a:ext cx="1682549" cy="429035"/>
          </a:xfrm>
          <a:prstGeom prst="rect">
            <a:avLst/>
          </a:prstGeom>
        </p:spPr>
      </p:pic>
      <p:pic>
        <p:nvPicPr>
          <p:cNvPr id="87" name="Object 86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5247610" y="4916629"/>
            <a:ext cx="1683721" cy="380082"/>
          </a:xfrm>
          <a:prstGeom prst="rect">
            <a:avLst/>
          </a:prstGeom>
        </p:spPr>
      </p:pic>
      <p:grpSp>
        <p:nvGrpSpPr>
          <p:cNvPr id="1027" name="그룹 1027"/>
          <p:cNvGrpSpPr/>
          <p:nvPr/>
        </p:nvGrpSpPr>
        <p:grpSpPr>
          <a:xfrm>
            <a:off x="4648223" y="5254919"/>
            <a:ext cx="3047619" cy="107143"/>
            <a:chOff x="4648223" y="5254919"/>
            <a:chExt cx="3047619" cy="107143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648223" y="5254919"/>
              <a:ext cx="3047619" cy="107143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4666575" y="5806807"/>
            <a:ext cx="3047619" cy="107143"/>
            <a:chOff x="4666575" y="5806807"/>
            <a:chExt cx="3047619" cy="107143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666575" y="5806807"/>
              <a:ext cx="3047619" cy="107143"/>
            </a:xfrm>
            <a:prstGeom prst="rect">
              <a:avLst/>
            </a:prstGeom>
          </p:spPr>
        </p:pic>
      </p:grpSp>
      <p:pic>
        <p:nvPicPr>
          <p:cNvPr id="94" name="Object 93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5257134" y="5521953"/>
            <a:ext cx="1702768" cy="380082"/>
          </a:xfrm>
          <a:prstGeom prst="rect">
            <a:avLst/>
          </a:prstGeom>
        </p:spPr>
      </p:pic>
      <p:pic>
        <p:nvPicPr>
          <p:cNvPr id="95" name="Object 94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8981700" y="6021307"/>
            <a:ext cx="1224882" cy="429035"/>
          </a:xfrm>
          <a:prstGeom prst="rect">
            <a:avLst/>
          </a:prstGeom>
        </p:spPr>
      </p:pic>
      <p:grpSp>
        <p:nvGrpSpPr>
          <p:cNvPr id="1029" name="그룹 1029"/>
          <p:cNvGrpSpPr/>
          <p:nvPr/>
        </p:nvGrpSpPr>
        <p:grpSpPr>
          <a:xfrm>
            <a:off x="11509037" y="5966549"/>
            <a:ext cx="3637863" cy="107143"/>
            <a:chOff x="11509037" y="5966549"/>
            <a:chExt cx="3637863" cy="107143"/>
          </a:xfrm>
        </p:grpSpPr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1509037" y="5966549"/>
              <a:ext cx="3637863" cy="107143"/>
            </a:xfrm>
            <a:prstGeom prst="rect">
              <a:avLst/>
            </a:prstGeom>
          </p:spPr>
        </p:pic>
      </p:grpSp>
      <p:pic>
        <p:nvPicPr>
          <p:cNvPr id="99" name="Object 98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2796287" y="5684191"/>
            <a:ext cx="1224882" cy="429035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11541246" y="6439092"/>
            <a:ext cx="3685985" cy="107143"/>
            <a:chOff x="11541246" y="6439092"/>
            <a:chExt cx="3685985" cy="107143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1541246" y="6439092"/>
              <a:ext cx="3685985" cy="107143"/>
            </a:xfrm>
            <a:prstGeom prst="rect">
              <a:avLst/>
            </a:prstGeom>
          </p:spPr>
        </p:pic>
      </p:grpSp>
      <p:pic>
        <p:nvPicPr>
          <p:cNvPr id="103" name="Object 102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2748001" y="6126391"/>
            <a:ext cx="1682540" cy="4290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5173" y="575954"/>
            <a:ext cx="5543802" cy="86377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4922" y="1806622"/>
            <a:ext cx="2712424" cy="5457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42074" y="3781648"/>
            <a:ext cx="743520" cy="44945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48658" y="2332333"/>
            <a:ext cx="1639389" cy="1639389"/>
            <a:chOff x="1048658" y="2332333"/>
            <a:chExt cx="1639389" cy="163938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8658" y="2332333"/>
              <a:ext cx="1639389" cy="16393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88497" y="2675190"/>
            <a:ext cx="1724432" cy="724456"/>
            <a:chOff x="3688497" y="2675190"/>
            <a:chExt cx="1724432" cy="72445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688497" y="2675190"/>
              <a:ext cx="1724432" cy="724456"/>
              <a:chOff x="3688497" y="2675190"/>
              <a:chExt cx="1724432" cy="72445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688497" y="2675190"/>
                <a:ext cx="1724432" cy="724456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72301" y="2764346"/>
              <a:ext cx="906453" cy="4708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66051" y="2675190"/>
            <a:ext cx="1814914" cy="724456"/>
            <a:chOff x="6466051" y="2675190"/>
            <a:chExt cx="1814914" cy="724456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6501769" y="2675190"/>
              <a:ext cx="1724432" cy="724456"/>
              <a:chOff x="6501769" y="2675190"/>
              <a:chExt cx="1724432" cy="724456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501769" y="2675190"/>
                <a:ext cx="1724432" cy="724456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24148" y="2763459"/>
              <a:ext cx="1737872" cy="47086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737546" y="2675190"/>
            <a:ext cx="1724432" cy="724456"/>
            <a:chOff x="9737546" y="2675190"/>
            <a:chExt cx="1724432" cy="724456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9737546" y="2675190"/>
              <a:ext cx="1724432" cy="724456"/>
              <a:chOff x="9737546" y="2675190"/>
              <a:chExt cx="1724432" cy="724456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9737546" y="2675190"/>
                <a:ext cx="1724432" cy="724456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898921" y="2764087"/>
              <a:ext cx="1316862" cy="47085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675717" y="2675190"/>
            <a:ext cx="1724432" cy="724456"/>
            <a:chOff x="12675717" y="2675190"/>
            <a:chExt cx="1724432" cy="724456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2675717" y="2675190"/>
              <a:ext cx="1724432" cy="724456"/>
              <a:chOff x="12675717" y="2675190"/>
              <a:chExt cx="1724432" cy="724456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675717" y="2675190"/>
                <a:ext cx="1724432" cy="724456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837097" y="2764090"/>
              <a:ext cx="1379691" cy="53118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522148" y="2675190"/>
            <a:ext cx="1724432" cy="724456"/>
            <a:chOff x="15522148" y="2675190"/>
            <a:chExt cx="1724432" cy="724456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5522148" y="2675190"/>
              <a:ext cx="1724432" cy="724456"/>
              <a:chOff x="15522148" y="2675190"/>
              <a:chExt cx="1724432" cy="724456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5522148" y="2675190"/>
                <a:ext cx="1724432" cy="724456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683572" y="2764087"/>
              <a:ext cx="1057205" cy="46722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-190518" y="6290675"/>
            <a:ext cx="4075100" cy="35714"/>
            <a:chOff x="-190518" y="6290675"/>
            <a:chExt cx="4075100" cy="3571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-190518" y="6290675"/>
              <a:ext cx="4075100" cy="3571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052491" y="5864568"/>
            <a:ext cx="4965420" cy="35714"/>
            <a:chOff x="2052491" y="5864568"/>
            <a:chExt cx="4965420" cy="3571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2052491" y="5864568"/>
              <a:ext cx="4965420" cy="3571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865763" y="5848691"/>
            <a:ext cx="4965420" cy="35714"/>
            <a:chOff x="4865763" y="5848691"/>
            <a:chExt cx="4965420" cy="35714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4865763" y="5848691"/>
              <a:ext cx="4965420" cy="3571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8082493" y="5864564"/>
            <a:ext cx="4965420" cy="35714"/>
            <a:chOff x="8082493" y="5864564"/>
            <a:chExt cx="4965420" cy="35714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8082493" y="5864564"/>
              <a:ext cx="4965420" cy="3571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020664" y="5864564"/>
            <a:ext cx="4965420" cy="35714"/>
            <a:chOff x="11020664" y="5864564"/>
            <a:chExt cx="4965420" cy="35714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11020664" y="5864564"/>
              <a:ext cx="4965420" cy="3571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3936263" y="5864564"/>
            <a:ext cx="4965420" cy="35714"/>
            <a:chOff x="13936263" y="5864564"/>
            <a:chExt cx="4965420" cy="35714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5400000">
              <a:off x="13936263" y="5864564"/>
              <a:ext cx="4965420" cy="35714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68573" y="1173420"/>
            <a:ext cx="2663557" cy="584719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855556" y="4735956"/>
            <a:ext cx="2533333" cy="422377"/>
            <a:chOff x="1855556" y="4735956"/>
            <a:chExt cx="2533333" cy="422377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1855556" y="5051190"/>
              <a:ext cx="2533333" cy="107143"/>
              <a:chOff x="1855556" y="5051190"/>
              <a:chExt cx="2533333" cy="107143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855556" y="5051190"/>
                <a:ext cx="2533333" cy="107143"/>
              </a:xfrm>
              <a:prstGeom prst="rect">
                <a:avLst/>
              </a:prstGeom>
            </p:spPr>
          </p:pic>
        </p:grpSp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664853" y="4703576"/>
              <a:ext cx="984025" cy="37269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4434921" y="4309524"/>
            <a:ext cx="222690" cy="3023810"/>
            <a:chOff x="4434921" y="4309524"/>
            <a:chExt cx="222690" cy="3023810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434921" y="4309524"/>
              <a:ext cx="222690" cy="3023810"/>
            </a:xfrm>
            <a:prstGeom prst="rect">
              <a:avLst/>
            </a:prstGeom>
          </p:spPr>
        </p:pic>
      </p:grpSp>
      <p:pic>
        <p:nvPicPr>
          <p:cNvPr id="70" name="Object 6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2533106" y="5427144"/>
            <a:ext cx="1436730" cy="636311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839678" y="5965433"/>
            <a:ext cx="2533342" cy="107143"/>
            <a:chOff x="1839678" y="5965433"/>
            <a:chExt cx="2533342" cy="107143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839678" y="5965433"/>
              <a:ext cx="2533342" cy="107143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7258430" y="4521385"/>
            <a:ext cx="222690" cy="1254762"/>
            <a:chOff x="7258430" y="4521385"/>
            <a:chExt cx="222690" cy="1254762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258430" y="4521385"/>
              <a:ext cx="222690" cy="125476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0476892" y="4742305"/>
            <a:ext cx="222690" cy="1254762"/>
            <a:chOff x="10476892" y="4742305"/>
            <a:chExt cx="222690" cy="1254762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476892" y="4742305"/>
              <a:ext cx="222690" cy="1254762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3394846" y="4914286"/>
            <a:ext cx="222690" cy="1254762"/>
            <a:chOff x="13394846" y="4914286"/>
            <a:chExt cx="222690" cy="1254762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3394846" y="4914286"/>
              <a:ext cx="222690" cy="1254762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6325004" y="5122203"/>
            <a:ext cx="222690" cy="2541270"/>
            <a:chOff x="16325004" y="5122203"/>
            <a:chExt cx="222690" cy="2541270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6325004" y="5122203"/>
              <a:ext cx="222690" cy="2541270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4649357" y="5152935"/>
            <a:ext cx="2571429" cy="107143"/>
            <a:chOff x="4649357" y="5152935"/>
            <a:chExt cx="2571429" cy="107143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649357" y="5152935"/>
              <a:ext cx="2571429" cy="107143"/>
            </a:xfrm>
            <a:prstGeom prst="rect">
              <a:avLst/>
            </a:prstGeom>
          </p:spPr>
        </p:pic>
      </p:grpSp>
      <p:pic>
        <p:nvPicPr>
          <p:cNvPr id="89" name="Object 88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4997782" y="4592715"/>
            <a:ext cx="1856682" cy="635882"/>
          </a:xfrm>
          <a:prstGeom prst="rect">
            <a:avLst/>
          </a:prstGeom>
        </p:spPr>
      </p:pic>
      <p:grpSp>
        <p:nvGrpSpPr>
          <p:cNvPr id="1028" name="그룹 1028"/>
          <p:cNvGrpSpPr/>
          <p:nvPr/>
        </p:nvGrpSpPr>
        <p:grpSpPr>
          <a:xfrm>
            <a:off x="7490998" y="5361509"/>
            <a:ext cx="2928848" cy="107143"/>
            <a:chOff x="7490998" y="5361509"/>
            <a:chExt cx="2928848" cy="107143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490998" y="5361509"/>
              <a:ext cx="2928848" cy="107143"/>
            </a:xfrm>
            <a:prstGeom prst="rect">
              <a:avLst/>
            </a:prstGeom>
          </p:spPr>
        </p:pic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7815839" y="4773229"/>
            <a:ext cx="2350987" cy="636092"/>
          </a:xfrm>
          <a:prstGeom prst="rect">
            <a:avLst/>
          </a:prstGeom>
        </p:spPr>
      </p:pic>
      <p:grpSp>
        <p:nvGrpSpPr>
          <p:cNvPr id="1029" name="그룹 1029"/>
          <p:cNvGrpSpPr/>
          <p:nvPr/>
        </p:nvGrpSpPr>
        <p:grpSpPr>
          <a:xfrm>
            <a:off x="10699574" y="5625900"/>
            <a:ext cx="2678236" cy="107143"/>
            <a:chOff x="10699574" y="5625900"/>
            <a:chExt cx="2678236" cy="107143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0699574" y="5625900"/>
              <a:ext cx="2678236" cy="107143"/>
            </a:xfrm>
            <a:prstGeom prst="rect">
              <a:avLst/>
            </a:prstGeom>
          </p:spPr>
        </p:pic>
      </p:grpSp>
      <p:pic>
        <p:nvPicPr>
          <p:cNvPr id="97" name="Object 96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1099574" y="5019410"/>
            <a:ext cx="1901349" cy="667530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13629766" y="5878054"/>
            <a:ext cx="2611505" cy="107143"/>
            <a:chOff x="13629766" y="5878054"/>
            <a:chExt cx="2611505" cy="107143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3629766" y="5878054"/>
              <a:ext cx="2611505" cy="107143"/>
            </a:xfrm>
            <a:prstGeom prst="rect">
              <a:avLst/>
            </a:prstGeom>
          </p:spPr>
        </p:pic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3830572" y="5531906"/>
            <a:ext cx="2234483" cy="379606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4714381" y="7033953"/>
            <a:ext cx="11550769" cy="107143"/>
            <a:chOff x="4714381" y="7033953"/>
            <a:chExt cx="11550769" cy="107143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714381" y="7033953"/>
              <a:ext cx="11550769" cy="107143"/>
            </a:xfrm>
            <a:prstGeom prst="rect">
              <a:avLst/>
            </a:prstGeom>
          </p:spPr>
        </p:pic>
      </p:grpSp>
      <p:pic>
        <p:nvPicPr>
          <p:cNvPr id="105" name="Object 104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7850448" y="6702058"/>
            <a:ext cx="1475368" cy="37700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5173" y="575954"/>
            <a:ext cx="5535650" cy="8646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4922" y="1806622"/>
            <a:ext cx="2712424" cy="5457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8268" y="3798792"/>
            <a:ext cx="1046443" cy="4708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48658" y="2332333"/>
            <a:ext cx="1639389" cy="1639389"/>
            <a:chOff x="1048658" y="2332333"/>
            <a:chExt cx="1639389" cy="163938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8658" y="2332333"/>
              <a:ext cx="1639389" cy="16393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88497" y="2675190"/>
            <a:ext cx="1724432" cy="724456"/>
            <a:chOff x="3688497" y="2675190"/>
            <a:chExt cx="1724432" cy="72445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688497" y="2675190"/>
              <a:ext cx="1724432" cy="724456"/>
              <a:chOff x="3688497" y="2675190"/>
              <a:chExt cx="1724432" cy="72445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688497" y="2675190"/>
                <a:ext cx="1724432" cy="724456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72301" y="2764346"/>
              <a:ext cx="906605" cy="4724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66051" y="2675190"/>
            <a:ext cx="1814914" cy="724456"/>
            <a:chOff x="6466051" y="2675190"/>
            <a:chExt cx="1814914" cy="724456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6501769" y="2675190"/>
              <a:ext cx="1724432" cy="724456"/>
              <a:chOff x="6501769" y="2675190"/>
              <a:chExt cx="1724432" cy="724456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501769" y="2675190"/>
                <a:ext cx="1724432" cy="724456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24148" y="2763459"/>
              <a:ext cx="1738224" cy="4724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737546" y="2675190"/>
            <a:ext cx="1724432" cy="724456"/>
            <a:chOff x="9737546" y="2675190"/>
            <a:chExt cx="1724432" cy="724456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9737546" y="2675190"/>
              <a:ext cx="1724432" cy="724456"/>
              <a:chOff x="9737546" y="2675190"/>
              <a:chExt cx="1724432" cy="724456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9737546" y="2675190"/>
                <a:ext cx="1724432" cy="724456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898921" y="2764087"/>
              <a:ext cx="1317043" cy="4724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675717" y="2675190"/>
            <a:ext cx="1724432" cy="724456"/>
            <a:chOff x="12675717" y="2675190"/>
            <a:chExt cx="1724432" cy="724456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2675717" y="2675190"/>
              <a:ext cx="1724432" cy="724456"/>
              <a:chOff x="12675717" y="2675190"/>
              <a:chExt cx="1724432" cy="724456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675717" y="2675190"/>
                <a:ext cx="1724432" cy="724456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837097" y="2764090"/>
              <a:ext cx="1380015" cy="53277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522148" y="2675190"/>
            <a:ext cx="1724432" cy="724456"/>
            <a:chOff x="15522148" y="2675190"/>
            <a:chExt cx="1724432" cy="724456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5522148" y="2675190"/>
              <a:ext cx="1724432" cy="724456"/>
              <a:chOff x="15522148" y="2675190"/>
              <a:chExt cx="1724432" cy="724456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5522148" y="2675190"/>
                <a:ext cx="1724432" cy="724456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683572" y="2764087"/>
              <a:ext cx="1057567" cy="46881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-190518" y="6290675"/>
            <a:ext cx="4075100" cy="35714"/>
            <a:chOff x="-190518" y="6290675"/>
            <a:chExt cx="4075100" cy="3571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-190518" y="6290675"/>
              <a:ext cx="4075100" cy="3571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052491" y="5864568"/>
            <a:ext cx="4965420" cy="35714"/>
            <a:chOff x="2052491" y="5864568"/>
            <a:chExt cx="4965420" cy="3571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2052491" y="5864568"/>
              <a:ext cx="4965420" cy="3571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865763" y="5848691"/>
            <a:ext cx="4965420" cy="35714"/>
            <a:chOff x="4865763" y="5848691"/>
            <a:chExt cx="4965420" cy="35714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4865763" y="5848691"/>
              <a:ext cx="4965420" cy="3571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8082493" y="5864564"/>
            <a:ext cx="4965420" cy="35714"/>
            <a:chOff x="8082493" y="5864564"/>
            <a:chExt cx="4965420" cy="35714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8082493" y="5864564"/>
              <a:ext cx="4965420" cy="3571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020664" y="5864564"/>
            <a:ext cx="4965420" cy="35714"/>
            <a:chOff x="11020664" y="5864564"/>
            <a:chExt cx="4965420" cy="35714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11020664" y="5864564"/>
              <a:ext cx="4965420" cy="3571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3936263" y="5864564"/>
            <a:ext cx="4965420" cy="35714"/>
            <a:chOff x="13936263" y="5864564"/>
            <a:chExt cx="4965420" cy="35714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5400000">
              <a:off x="13936263" y="5864564"/>
              <a:ext cx="4965420" cy="35714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68573" y="1173420"/>
            <a:ext cx="3214395" cy="584719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855556" y="4735956"/>
            <a:ext cx="2533333" cy="422377"/>
            <a:chOff x="1855556" y="4735956"/>
            <a:chExt cx="2533333" cy="422377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1855556" y="5051190"/>
              <a:ext cx="2533333" cy="107143"/>
              <a:chOff x="1855556" y="5051190"/>
              <a:chExt cx="2533333" cy="107143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855556" y="5051190"/>
                <a:ext cx="2533333" cy="107143"/>
              </a:xfrm>
              <a:prstGeom prst="rect">
                <a:avLst/>
              </a:prstGeom>
            </p:spPr>
          </p:pic>
        </p:grpSp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664853" y="4703576"/>
              <a:ext cx="984025" cy="37269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4434921" y="4309524"/>
            <a:ext cx="222690" cy="3023810"/>
            <a:chOff x="4434921" y="4309524"/>
            <a:chExt cx="222690" cy="3023810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434921" y="4309524"/>
              <a:ext cx="222690" cy="3023810"/>
            </a:xfrm>
            <a:prstGeom prst="rect">
              <a:avLst/>
            </a:prstGeom>
          </p:spPr>
        </p:pic>
      </p:grpSp>
      <p:pic>
        <p:nvPicPr>
          <p:cNvPr id="70" name="Object 6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2191448" y="5341429"/>
            <a:ext cx="1950844" cy="638749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839678" y="5907490"/>
            <a:ext cx="2533342" cy="107143"/>
            <a:chOff x="1839678" y="5907490"/>
            <a:chExt cx="2533342" cy="107143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839678" y="5907490"/>
              <a:ext cx="2533342" cy="107143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7258430" y="4521385"/>
            <a:ext cx="222690" cy="1254762"/>
            <a:chOff x="7258430" y="4521385"/>
            <a:chExt cx="222690" cy="1254762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258430" y="4521385"/>
              <a:ext cx="222690" cy="125476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0476892" y="4742305"/>
            <a:ext cx="222690" cy="1254762"/>
            <a:chOff x="10476892" y="4742305"/>
            <a:chExt cx="222690" cy="1254762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476892" y="4742305"/>
              <a:ext cx="222690" cy="1254762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3394846" y="4914286"/>
            <a:ext cx="222690" cy="1254762"/>
            <a:chOff x="13394846" y="4914286"/>
            <a:chExt cx="222690" cy="1254762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3394846" y="4914286"/>
              <a:ext cx="222690" cy="1254762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6325004" y="5122203"/>
            <a:ext cx="222690" cy="2541270"/>
            <a:chOff x="16325004" y="5122203"/>
            <a:chExt cx="222690" cy="2541270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6325004" y="5122203"/>
              <a:ext cx="222690" cy="2541270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4649357" y="5152935"/>
            <a:ext cx="2571429" cy="107143"/>
            <a:chOff x="4649357" y="5152935"/>
            <a:chExt cx="2571429" cy="107143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649357" y="5152935"/>
              <a:ext cx="2571429" cy="107143"/>
            </a:xfrm>
            <a:prstGeom prst="rect">
              <a:avLst/>
            </a:prstGeom>
          </p:spPr>
        </p:pic>
      </p:grpSp>
      <p:pic>
        <p:nvPicPr>
          <p:cNvPr id="89" name="Object 88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4997782" y="4592715"/>
            <a:ext cx="1726787" cy="638321"/>
          </a:xfrm>
          <a:prstGeom prst="rect">
            <a:avLst/>
          </a:prstGeom>
        </p:spPr>
      </p:pic>
      <p:grpSp>
        <p:nvGrpSpPr>
          <p:cNvPr id="1028" name="그룹 1028"/>
          <p:cNvGrpSpPr/>
          <p:nvPr/>
        </p:nvGrpSpPr>
        <p:grpSpPr>
          <a:xfrm>
            <a:off x="7490998" y="5361509"/>
            <a:ext cx="2928848" cy="107143"/>
            <a:chOff x="7490998" y="5361509"/>
            <a:chExt cx="2928848" cy="107143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490998" y="5361509"/>
              <a:ext cx="2928848" cy="107143"/>
            </a:xfrm>
            <a:prstGeom prst="rect">
              <a:avLst/>
            </a:prstGeom>
          </p:spPr>
        </p:pic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7910639" y="4792277"/>
            <a:ext cx="2091235" cy="638530"/>
          </a:xfrm>
          <a:prstGeom prst="rect">
            <a:avLst/>
          </a:prstGeom>
        </p:spPr>
      </p:pic>
      <p:grpSp>
        <p:nvGrpSpPr>
          <p:cNvPr id="1029" name="그룹 1029"/>
          <p:cNvGrpSpPr/>
          <p:nvPr/>
        </p:nvGrpSpPr>
        <p:grpSpPr>
          <a:xfrm>
            <a:off x="10699574" y="5625900"/>
            <a:ext cx="2678236" cy="107143"/>
            <a:chOff x="10699574" y="5625900"/>
            <a:chExt cx="2678236" cy="107143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0699574" y="5625900"/>
              <a:ext cx="2678236" cy="107143"/>
            </a:xfrm>
            <a:prstGeom prst="rect">
              <a:avLst/>
            </a:prstGeom>
          </p:spPr>
        </p:pic>
      </p:grpSp>
      <p:pic>
        <p:nvPicPr>
          <p:cNvPr id="97" name="Object 96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1111048" y="5019410"/>
            <a:ext cx="1884283" cy="671768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13629766" y="5878054"/>
            <a:ext cx="2611505" cy="107143"/>
            <a:chOff x="13629766" y="5878054"/>
            <a:chExt cx="2611505" cy="107143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3629766" y="5878054"/>
              <a:ext cx="2611505" cy="107143"/>
            </a:xfrm>
            <a:prstGeom prst="rect">
              <a:avLst/>
            </a:prstGeom>
          </p:spPr>
        </p:pic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3830572" y="5531906"/>
            <a:ext cx="2231702" cy="429035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4714381" y="7033953"/>
            <a:ext cx="11550769" cy="107143"/>
            <a:chOff x="4714381" y="7033953"/>
            <a:chExt cx="11550769" cy="107143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714381" y="7033953"/>
              <a:ext cx="11550769" cy="107143"/>
            </a:xfrm>
            <a:prstGeom prst="rect">
              <a:avLst/>
            </a:prstGeom>
          </p:spPr>
        </p:pic>
      </p:grpSp>
      <p:pic>
        <p:nvPicPr>
          <p:cNvPr id="105" name="Object 104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7850448" y="6702058"/>
            <a:ext cx="1459092" cy="429035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1802361" y="6592176"/>
            <a:ext cx="2533342" cy="107143"/>
            <a:chOff x="1802361" y="6592176"/>
            <a:chExt cx="2533342" cy="107143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802361" y="6592176"/>
              <a:ext cx="2533342" cy="107143"/>
            </a:xfrm>
            <a:prstGeom prst="rect">
              <a:avLst/>
            </a:prstGeom>
          </p:spPr>
        </p:pic>
      </p:grpSp>
      <p:pic>
        <p:nvPicPr>
          <p:cNvPr id="109" name="Object 108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2194604" y="6266629"/>
            <a:ext cx="1892911" cy="3795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5173" y="575954"/>
            <a:ext cx="5972012" cy="8646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4922" y="1806622"/>
            <a:ext cx="2712424" cy="5457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8573" y="1173420"/>
            <a:ext cx="1361967" cy="5719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644018" y="2472485"/>
            <a:ext cx="9400156" cy="5596840"/>
            <a:chOff x="3644018" y="2472485"/>
            <a:chExt cx="9400156" cy="559684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644018" y="4090249"/>
              <a:ext cx="4060785" cy="1843111"/>
              <a:chOff x="3644018" y="4090249"/>
              <a:chExt cx="4060785" cy="1843111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3644018" y="4090249"/>
                <a:ext cx="4060785" cy="1843111"/>
                <a:chOff x="3644018" y="4090249"/>
                <a:chExt cx="4060785" cy="1843111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3979343" y="5562417"/>
                  <a:ext cx="881101" cy="406654"/>
                </a:xfrm>
                <a:prstGeom prst="rect">
                  <a:avLst/>
                </a:prstGeom>
              </p:spPr>
            </p:pic>
            <p:grpSp>
              <p:nvGrpSpPr>
                <p:cNvPr id="1005" name="그룹 1005"/>
                <p:cNvGrpSpPr/>
                <p:nvPr/>
              </p:nvGrpSpPr>
              <p:grpSpPr>
                <a:xfrm>
                  <a:off x="3644018" y="4090249"/>
                  <a:ext cx="1639389" cy="1639389"/>
                  <a:chOff x="3644018" y="4090249"/>
                  <a:chExt cx="1639389" cy="1639389"/>
                </a:xfrm>
              </p:grpSpPr>
              <p:pic>
                <p:nvPicPr>
                  <p:cNvPr id="14" name="Object 13"/>
                  <p:cNvPicPr>
                    <a:picLocks noChangeAspect="1"/>
                  </p:cNvPicPr>
                  <p:nvPr/>
                </p:nvPicPr>
                <p:blipFill>
                  <a:blip r:embed="rId8" cstate="print"/>
                  <a:stretch>
                    <a:fillRect/>
                  </a:stretch>
                </p:blipFill>
                <p:spPr>
                  <a:xfrm>
                    <a:off x="3644018" y="4090249"/>
                    <a:ext cx="1639389" cy="163938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06" name="그룹 1006"/>
                <p:cNvGrpSpPr/>
                <p:nvPr/>
              </p:nvGrpSpPr>
              <p:grpSpPr>
                <a:xfrm>
                  <a:off x="6255184" y="4548742"/>
                  <a:ext cx="1449619" cy="888033"/>
                  <a:chOff x="6255184" y="4548742"/>
                  <a:chExt cx="1449619" cy="888033"/>
                </a:xfrm>
              </p:grpSpPr>
              <p:grpSp>
                <p:nvGrpSpPr>
                  <p:cNvPr id="1007" name="그룹 1007"/>
                  <p:cNvGrpSpPr/>
                  <p:nvPr/>
                </p:nvGrpSpPr>
                <p:grpSpPr>
                  <a:xfrm>
                    <a:off x="6255184" y="4548742"/>
                    <a:ext cx="1449619" cy="888033"/>
                    <a:chOff x="6255184" y="4548742"/>
                    <a:chExt cx="1449619" cy="888033"/>
                  </a:xfrm>
                </p:grpSpPr>
                <p:pic>
                  <p:nvPicPr>
                    <p:cNvPr id="18" name="Object 17"/>
                    <p:cNvPicPr>
                      <a:picLocks noChangeAspect="1"/>
                    </p:cNvPicPr>
                    <p:nvPr/>
                  </p:nvPicPr>
                  <p:blipFill>
                    <a:blip r:embed="rId9" cstate="print"/>
                    <a:stretch>
                      <a:fillRect/>
                    </a:stretch>
                  </p:blipFill>
                  <p:spPr>
                    <a:xfrm>
                      <a:off x="6255184" y="4548742"/>
                      <a:ext cx="1449619" cy="888033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0" name="Object 1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6553973" y="4757050"/>
                    <a:ext cx="938577" cy="48231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08" name="그룹 1008"/>
              <p:cNvGrpSpPr/>
              <p:nvPr/>
            </p:nvGrpSpPr>
            <p:grpSpPr>
              <a:xfrm>
                <a:off x="4469927" y="4936012"/>
                <a:ext cx="1785280" cy="107143"/>
                <a:chOff x="4469927" y="4936012"/>
                <a:chExt cx="1785280" cy="107143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4469927" y="4936012"/>
                  <a:ext cx="1785280" cy="10714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9" name="그룹 1009"/>
            <p:cNvGrpSpPr/>
            <p:nvPr/>
          </p:nvGrpSpPr>
          <p:grpSpPr>
            <a:xfrm>
              <a:off x="8663123" y="2472485"/>
              <a:ext cx="1449619" cy="888033"/>
              <a:chOff x="8663123" y="2472485"/>
              <a:chExt cx="1449619" cy="888033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8663123" y="2472485"/>
                <a:ext cx="1449619" cy="888033"/>
                <a:chOff x="8663123" y="2472485"/>
                <a:chExt cx="1449619" cy="888033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8663123" y="2472485"/>
                  <a:ext cx="1449619" cy="888033"/>
                </a:xfrm>
                <a:prstGeom prst="rect">
                  <a:avLst/>
                </a:prstGeom>
              </p:spPr>
            </p:pic>
          </p:grpSp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766670" y="2537938"/>
                <a:ext cx="1289549" cy="828015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0112742" y="2472485"/>
              <a:ext cx="1449619" cy="888033"/>
              <a:chOff x="10112742" y="2472485"/>
              <a:chExt cx="1449619" cy="888033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10112742" y="2472485"/>
                <a:ext cx="1449619" cy="888033"/>
                <a:chOff x="10112742" y="2472485"/>
                <a:chExt cx="1449619" cy="888033"/>
              </a:xfrm>
            </p:grpSpPr>
            <p:pic>
              <p:nvPicPr>
                <p:cNvPr id="35" name="Object 34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0112742" y="2472485"/>
                  <a:ext cx="1449619" cy="888033"/>
                </a:xfrm>
                <a:prstGeom prst="rect">
                  <a:avLst/>
                </a:prstGeom>
              </p:spPr>
            </p:pic>
          </p:grpSp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216267" y="2537941"/>
                <a:ext cx="1289549" cy="828015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0112742" y="3630135"/>
              <a:ext cx="1449619" cy="888033"/>
              <a:chOff x="10112742" y="3630135"/>
              <a:chExt cx="1449619" cy="888033"/>
            </a:xfrm>
          </p:grpSpPr>
          <p:grpSp>
            <p:nvGrpSpPr>
              <p:cNvPr id="1014" name="그룹 1014"/>
              <p:cNvGrpSpPr/>
              <p:nvPr/>
            </p:nvGrpSpPr>
            <p:grpSpPr>
              <a:xfrm>
                <a:off x="10112742" y="3630135"/>
                <a:ext cx="1449619" cy="888033"/>
                <a:chOff x="10112742" y="3630135"/>
                <a:chExt cx="1449619" cy="888033"/>
              </a:xfrm>
            </p:grpSpPr>
            <p:pic>
              <p:nvPicPr>
                <p:cNvPr id="41" name="Object 40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10112742" y="3630135"/>
                  <a:ext cx="1449619" cy="888033"/>
                </a:xfrm>
                <a:prstGeom prst="rect">
                  <a:avLst/>
                </a:prstGeom>
              </p:spPr>
            </p:pic>
          </p:grpSp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0216293" y="3695585"/>
                <a:ext cx="1289558" cy="828006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1562362" y="3646232"/>
              <a:ext cx="1449619" cy="888033"/>
              <a:chOff x="11562362" y="3646232"/>
              <a:chExt cx="1449619" cy="888033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11562362" y="3646232"/>
                <a:ext cx="1449619" cy="888033"/>
                <a:chOff x="11562362" y="3646232"/>
                <a:chExt cx="1449619" cy="888033"/>
              </a:xfrm>
            </p:grpSpPr>
            <p:pic>
              <p:nvPicPr>
                <p:cNvPr id="47" name="Object 46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11562362" y="3646232"/>
                  <a:ext cx="1449619" cy="888033"/>
                </a:xfrm>
                <a:prstGeom prst="rect">
                  <a:avLst/>
                </a:prstGeom>
              </p:spPr>
            </p:pic>
          </p:grpSp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1665887" y="3711681"/>
                <a:ext cx="1289558" cy="828006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8732611" y="7181292"/>
              <a:ext cx="1449619" cy="888033"/>
              <a:chOff x="8732611" y="7181292"/>
              <a:chExt cx="1449619" cy="888033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8732611" y="7181292"/>
                <a:ext cx="1449619" cy="888033"/>
                <a:chOff x="8732611" y="7181292"/>
                <a:chExt cx="1449619" cy="888033"/>
              </a:xfrm>
            </p:grpSpPr>
            <p:pic>
              <p:nvPicPr>
                <p:cNvPr id="53" name="Object 52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8732611" y="7181292"/>
                  <a:ext cx="1449619" cy="888033"/>
                </a:xfrm>
                <a:prstGeom prst="rect">
                  <a:avLst/>
                </a:prstGeom>
              </p:spPr>
            </p:pic>
          </p:grpSp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9137749" y="7389600"/>
                <a:ext cx="689691" cy="492377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1594555" y="7181292"/>
              <a:ext cx="1449619" cy="888033"/>
              <a:chOff x="11594555" y="7181292"/>
              <a:chExt cx="1449619" cy="888033"/>
            </a:xfrm>
          </p:grpSpPr>
          <p:grpSp>
            <p:nvGrpSpPr>
              <p:cNvPr id="1020" name="그룹 1020"/>
              <p:cNvGrpSpPr/>
              <p:nvPr/>
            </p:nvGrpSpPr>
            <p:grpSpPr>
              <a:xfrm>
                <a:off x="11594555" y="7181292"/>
                <a:ext cx="1449619" cy="888033"/>
                <a:chOff x="11594555" y="7181292"/>
                <a:chExt cx="1449619" cy="888033"/>
              </a:xfrm>
            </p:grpSpPr>
            <p:pic>
              <p:nvPicPr>
                <p:cNvPr id="59" name="Object 5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>
                  <a:off x="11594555" y="7181292"/>
                  <a:ext cx="1449619" cy="888033"/>
                </a:xfrm>
                <a:prstGeom prst="rect">
                  <a:avLst/>
                </a:prstGeom>
              </p:spPr>
            </p:pic>
          </p:grpSp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1698016" y="7389608"/>
                <a:ext cx="1293463" cy="491539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0112742" y="5011804"/>
              <a:ext cx="1449619" cy="888033"/>
              <a:chOff x="10112742" y="5011804"/>
              <a:chExt cx="1449619" cy="888033"/>
            </a:xfrm>
          </p:grpSpPr>
          <p:grpSp>
            <p:nvGrpSpPr>
              <p:cNvPr id="1022" name="그룹 1022"/>
              <p:cNvGrpSpPr/>
              <p:nvPr/>
            </p:nvGrpSpPr>
            <p:grpSpPr>
              <a:xfrm>
                <a:off x="10112742" y="5011804"/>
                <a:ext cx="1449619" cy="888033"/>
                <a:chOff x="10112742" y="5011804"/>
                <a:chExt cx="1449619" cy="888033"/>
              </a:xfrm>
            </p:grpSpPr>
            <p:pic>
              <p:nvPicPr>
                <p:cNvPr id="65" name="Object 64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10112742" y="5011804"/>
                  <a:ext cx="1449619" cy="888033"/>
                </a:xfrm>
                <a:prstGeom prst="rect">
                  <a:avLst/>
                </a:prstGeom>
              </p:spPr>
            </p:pic>
          </p:grpSp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0216255" y="5220123"/>
                <a:ext cx="1293472" cy="492939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10112742" y="6180583"/>
              <a:ext cx="1449619" cy="888033"/>
              <a:chOff x="10112742" y="6180583"/>
              <a:chExt cx="1449619" cy="888033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10112742" y="6180583"/>
                <a:ext cx="1449619" cy="888033"/>
                <a:chOff x="10112742" y="6180583"/>
                <a:chExt cx="1449619" cy="888033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10112742" y="6180583"/>
                  <a:ext cx="1449619" cy="888033"/>
                </a:xfrm>
                <a:prstGeom prst="rect">
                  <a:avLst/>
                </a:prstGeom>
              </p:spPr>
            </p:pic>
          </p:grpSp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0184478" y="6246036"/>
                <a:ext cx="1351310" cy="828006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7374070" y="4113543"/>
              <a:ext cx="2344597" cy="107143"/>
              <a:chOff x="7374070" y="4113543"/>
              <a:chExt cx="2344597" cy="107143"/>
            </a:xfrm>
          </p:grpSpPr>
          <p:pic>
            <p:nvPicPr>
              <p:cNvPr id="76" name="Object 75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-2640000">
                <a:off x="7374070" y="4113543"/>
                <a:ext cx="2344597" cy="107143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7620168" y="4470360"/>
              <a:ext cx="2577209" cy="107143"/>
              <a:chOff x="7620168" y="4470360"/>
              <a:chExt cx="2577209" cy="107143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-1260000">
                <a:off x="7620168" y="4470360"/>
                <a:ext cx="2577209" cy="107143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7682743" y="5161194"/>
              <a:ext cx="2452060" cy="107143"/>
              <a:chOff x="7682743" y="5161194"/>
              <a:chExt cx="2452060" cy="107143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660000">
                <a:off x="7682743" y="5161194"/>
                <a:ext cx="2452060" cy="107143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7454377" y="5745584"/>
              <a:ext cx="2908792" cy="107143"/>
              <a:chOff x="7454377" y="5745584"/>
              <a:chExt cx="2908792" cy="107143"/>
            </a:xfrm>
          </p:grpSpPr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 rot="2040000">
                <a:off x="7454377" y="5745584"/>
                <a:ext cx="2908792" cy="107143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6805669" y="6245938"/>
              <a:ext cx="2826076" cy="107143"/>
              <a:chOff x="6805669" y="6245938"/>
              <a:chExt cx="2826076" cy="107143"/>
            </a:xfrm>
          </p:grpSpPr>
          <p:pic>
            <p:nvPicPr>
              <p:cNvPr id="88" name="Object 87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 rot="4140000">
                <a:off x="6805669" y="6245938"/>
                <a:ext cx="2826076" cy="107143"/>
              </a:xfrm>
              <a:prstGeom prst="rect">
                <a:avLst/>
              </a:prstGeom>
            </p:spPr>
          </p:pic>
        </p:grpSp>
        <p:grpSp>
          <p:nvGrpSpPr>
            <p:cNvPr id="1030" name="그룹 1030"/>
            <p:cNvGrpSpPr/>
            <p:nvPr/>
          </p:nvGrpSpPr>
          <p:grpSpPr>
            <a:xfrm>
              <a:off x="10182230" y="7562213"/>
              <a:ext cx="1412325" cy="107143"/>
              <a:chOff x="10182230" y="7562213"/>
              <a:chExt cx="1412325" cy="107143"/>
            </a:xfrm>
          </p:grpSpPr>
          <p:pic>
            <p:nvPicPr>
              <p:cNvPr id="91" name="Object 90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10182230" y="7562213"/>
                <a:ext cx="1412325" cy="107143"/>
              </a:xfrm>
              <a:prstGeom prst="rect">
                <a:avLst/>
              </a:prstGeom>
            </p:spPr>
          </p:pic>
        </p:grpSp>
      </p:grpSp>
      <p:pic>
        <p:nvPicPr>
          <p:cNvPr id="94" name="Object 93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7702842" y="3438549"/>
            <a:ext cx="1322625" cy="428053"/>
          </a:xfrm>
          <a:prstGeom prst="rect">
            <a:avLst/>
          </a:prstGeom>
        </p:spPr>
      </p:pic>
      <p:pic>
        <p:nvPicPr>
          <p:cNvPr id="95" name="Object 94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8908638" y="3724258"/>
            <a:ext cx="1250568" cy="504749"/>
          </a:xfrm>
          <a:prstGeom prst="rect">
            <a:avLst/>
          </a:prstGeom>
        </p:spPr>
      </p:pic>
      <p:pic>
        <p:nvPicPr>
          <p:cNvPr id="96" name="Object 95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9043688" y="4861910"/>
            <a:ext cx="1250568" cy="504749"/>
          </a:xfrm>
          <a:prstGeom prst="rect">
            <a:avLst/>
          </a:prstGeom>
        </p:spPr>
      </p:pic>
      <p:pic>
        <p:nvPicPr>
          <p:cNvPr id="97" name="Object 96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8909161" y="6423957"/>
            <a:ext cx="1250568" cy="504749"/>
          </a:xfrm>
          <a:prstGeom prst="rect">
            <a:avLst/>
          </a:prstGeom>
        </p:spPr>
      </p:pic>
      <p:pic>
        <p:nvPicPr>
          <p:cNvPr id="98" name="Object 97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7480316" y="7484579"/>
            <a:ext cx="1250568" cy="504749"/>
          </a:xfrm>
          <a:prstGeom prst="rect">
            <a:avLst/>
          </a:prstGeom>
        </p:spPr>
      </p:pic>
      <p:pic>
        <p:nvPicPr>
          <p:cNvPr id="99" name="Object 98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0314146" y="7631240"/>
            <a:ext cx="1322625" cy="428053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5658005" y="1852335"/>
            <a:ext cx="8654728" cy="6507681"/>
            <a:chOff x="5658005" y="1852335"/>
            <a:chExt cx="8654728" cy="6507681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658005" y="1852335"/>
              <a:ext cx="8654728" cy="6507681"/>
            </a:xfrm>
            <a:prstGeom prst="rect">
              <a:avLst/>
            </a:prstGeom>
          </p:spPr>
        </p:pic>
      </p:grpSp>
      <p:pic>
        <p:nvPicPr>
          <p:cNvPr id="103" name="Object 102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9207658" y="1855496"/>
            <a:ext cx="1916510" cy="49989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5173" y="575954"/>
            <a:ext cx="5972012" cy="86464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8573" y="1173420"/>
            <a:ext cx="1118910" cy="5719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7066" y="3004469"/>
            <a:ext cx="4060785" cy="1843111"/>
            <a:chOff x="1427066" y="3004469"/>
            <a:chExt cx="4060785" cy="184311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27066" y="3004469"/>
              <a:ext cx="4060785" cy="1843111"/>
              <a:chOff x="1427066" y="3004469"/>
              <a:chExt cx="4060785" cy="1843111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762391" y="4476638"/>
                <a:ext cx="881101" cy="406654"/>
              </a:xfrm>
              <a:prstGeom prst="rect">
                <a:avLst/>
              </a:prstGeom>
            </p:spPr>
          </p:pic>
          <p:grpSp>
            <p:nvGrpSpPr>
              <p:cNvPr id="1004" name="그룹 1004"/>
              <p:cNvGrpSpPr/>
              <p:nvPr/>
            </p:nvGrpSpPr>
            <p:grpSpPr>
              <a:xfrm>
                <a:off x="1427066" y="3004469"/>
                <a:ext cx="1639389" cy="1639389"/>
                <a:chOff x="1427066" y="3004469"/>
                <a:chExt cx="1639389" cy="1639389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427066" y="3004469"/>
                  <a:ext cx="1639389" cy="1639389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4038232" y="3462963"/>
                <a:ext cx="1449619" cy="888033"/>
                <a:chOff x="4038232" y="3462963"/>
                <a:chExt cx="1449619" cy="888033"/>
              </a:xfrm>
            </p:grpSpPr>
            <p:grpSp>
              <p:nvGrpSpPr>
                <p:cNvPr id="1006" name="그룹 1006"/>
                <p:cNvGrpSpPr/>
                <p:nvPr/>
              </p:nvGrpSpPr>
              <p:grpSpPr>
                <a:xfrm>
                  <a:off x="4038232" y="3462963"/>
                  <a:ext cx="1449619" cy="888033"/>
                  <a:chOff x="4038232" y="3462963"/>
                  <a:chExt cx="1449619" cy="888033"/>
                </a:xfrm>
              </p:grpSpPr>
              <p:pic>
                <p:nvPicPr>
                  <p:cNvPr id="16" name="Object 15"/>
                  <p:cNvPicPr>
                    <a:picLocks noChangeAspect="1"/>
                  </p:cNvPicPr>
                  <p:nvPr/>
                </p:nvPicPr>
                <p:blipFill>
                  <a:blip r:embed="rId8" cstate="print"/>
                  <a:stretch>
                    <a:fillRect/>
                  </a:stretch>
                </p:blipFill>
                <p:spPr>
                  <a:xfrm>
                    <a:off x="4038232" y="3462963"/>
                    <a:ext cx="1449619" cy="88803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4337021" y="3671271"/>
                  <a:ext cx="938577" cy="48231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7" name="그룹 1007"/>
            <p:cNvGrpSpPr/>
            <p:nvPr/>
          </p:nvGrpSpPr>
          <p:grpSpPr>
            <a:xfrm>
              <a:off x="2252996" y="3854994"/>
              <a:ext cx="1801334" cy="107143"/>
              <a:chOff x="2252996" y="3854994"/>
              <a:chExt cx="1801334" cy="107143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252996" y="3854994"/>
                <a:ext cx="1801334" cy="107143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9176413" y="4682744"/>
            <a:ext cx="1477119" cy="888033"/>
            <a:chOff x="9176413" y="4682744"/>
            <a:chExt cx="1477119" cy="888033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203913" y="4682744"/>
              <a:ext cx="1449619" cy="888033"/>
              <a:chOff x="9203913" y="4682744"/>
              <a:chExt cx="1449619" cy="888033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203913" y="4682744"/>
                <a:ext cx="1449619" cy="888033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34509" y="4745245"/>
              <a:ext cx="1338520" cy="80223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208606" y="6328825"/>
            <a:ext cx="1449619" cy="888033"/>
            <a:chOff x="9208606" y="6328825"/>
            <a:chExt cx="1449619" cy="888033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9208606" y="6328825"/>
              <a:ext cx="1449619" cy="888033"/>
              <a:chOff x="9208606" y="6328825"/>
              <a:chExt cx="1449619" cy="888033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208606" y="6328825"/>
                <a:ext cx="1449619" cy="888033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59768" y="6537137"/>
              <a:ext cx="1226844" cy="47562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967738" y="4682744"/>
            <a:ext cx="1449619" cy="888033"/>
            <a:chOff x="11967738" y="4682744"/>
            <a:chExt cx="1449619" cy="888033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1967738" y="4682744"/>
              <a:ext cx="1449619" cy="888033"/>
              <a:chOff x="11967738" y="4682744"/>
              <a:chExt cx="1449619" cy="888033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1967738" y="4682744"/>
                <a:ext cx="1449619" cy="888033"/>
              </a:xfrm>
              <a:prstGeom prst="rect">
                <a:avLst/>
              </a:prstGeom>
            </p:spPr>
          </p:pic>
        </p:grpSp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372884" y="4891051"/>
              <a:ext cx="670977" cy="49266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501265" y="4682744"/>
            <a:ext cx="1449619" cy="888033"/>
            <a:chOff x="14501265" y="4682744"/>
            <a:chExt cx="1449619" cy="88803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4501265" y="4682744"/>
              <a:ext cx="1449619" cy="888033"/>
              <a:chOff x="14501265" y="4682744"/>
              <a:chExt cx="1449619" cy="888033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4501265" y="4682744"/>
                <a:ext cx="1449619" cy="888033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906401" y="4891053"/>
              <a:ext cx="700863" cy="48707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9203913" y="3004469"/>
            <a:ext cx="1449619" cy="888033"/>
            <a:chOff x="9203913" y="3004469"/>
            <a:chExt cx="1449619" cy="888033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9203913" y="3004469"/>
              <a:ext cx="1449619" cy="888033"/>
              <a:chOff x="9203913" y="3004469"/>
              <a:chExt cx="1449619" cy="888033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9203913" y="3004469"/>
                <a:ext cx="1449619" cy="888033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577292" y="3212783"/>
              <a:ext cx="786339" cy="471987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710671" y="4682744"/>
            <a:ext cx="1449619" cy="888033"/>
            <a:chOff x="6710671" y="4682744"/>
            <a:chExt cx="1449619" cy="888033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6710671" y="4682744"/>
              <a:ext cx="1449619" cy="888033"/>
              <a:chOff x="6710671" y="4682744"/>
              <a:chExt cx="1449619" cy="888033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6710671" y="4682744"/>
                <a:ext cx="1449619" cy="888033"/>
              </a:xfrm>
              <a:prstGeom prst="rect">
                <a:avLst/>
              </a:prstGeom>
            </p:spPr>
          </p:pic>
        </p:grpSp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817397" y="4891053"/>
              <a:ext cx="1264225" cy="486272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458589" y="5407270"/>
            <a:ext cx="4060785" cy="1843111"/>
            <a:chOff x="1458589" y="5407270"/>
            <a:chExt cx="4060785" cy="1843111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1458589" y="5407270"/>
              <a:ext cx="4060785" cy="1843111"/>
              <a:chOff x="1458589" y="5407270"/>
              <a:chExt cx="4060785" cy="1843111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793913" y="6879438"/>
                <a:ext cx="881101" cy="406654"/>
              </a:xfrm>
              <a:prstGeom prst="rect">
                <a:avLst/>
              </a:prstGeom>
            </p:spPr>
          </p:pic>
          <p:grpSp>
            <p:nvGrpSpPr>
              <p:cNvPr id="1022" name="그룹 1022"/>
              <p:cNvGrpSpPr/>
              <p:nvPr/>
            </p:nvGrpSpPr>
            <p:grpSpPr>
              <a:xfrm>
                <a:off x="1458589" y="5407270"/>
                <a:ext cx="1639389" cy="1639389"/>
                <a:chOff x="1458589" y="5407270"/>
                <a:chExt cx="1639389" cy="1639389"/>
              </a:xfrm>
            </p:grpSpPr>
            <p:pic>
              <p:nvPicPr>
                <p:cNvPr id="65" name="Object 64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1458589" y="5407270"/>
                  <a:ext cx="1639389" cy="1639389"/>
                </a:xfrm>
                <a:prstGeom prst="rect">
                  <a:avLst/>
                </a:prstGeom>
              </p:spPr>
            </p:pic>
          </p:grpSp>
          <p:grpSp>
            <p:nvGrpSpPr>
              <p:cNvPr id="1023" name="그룹 1023"/>
              <p:cNvGrpSpPr/>
              <p:nvPr/>
            </p:nvGrpSpPr>
            <p:grpSpPr>
              <a:xfrm>
                <a:off x="4069755" y="5865763"/>
                <a:ext cx="1449619" cy="888033"/>
                <a:chOff x="4069755" y="5865763"/>
                <a:chExt cx="1449619" cy="888033"/>
              </a:xfrm>
            </p:grpSpPr>
            <p:grpSp>
              <p:nvGrpSpPr>
                <p:cNvPr id="1024" name="그룹 1024"/>
                <p:cNvGrpSpPr/>
                <p:nvPr/>
              </p:nvGrpSpPr>
              <p:grpSpPr>
                <a:xfrm>
                  <a:off x="4069755" y="5865763"/>
                  <a:ext cx="1449619" cy="888033"/>
                  <a:chOff x="4069755" y="5865763"/>
                  <a:chExt cx="1449619" cy="888033"/>
                </a:xfrm>
              </p:grpSpPr>
              <p:pic>
                <p:nvPicPr>
                  <p:cNvPr id="69" name="Object 68"/>
                  <p:cNvPicPr>
                    <a:picLocks noChangeAspect="1"/>
                  </p:cNvPicPr>
                  <p:nvPr/>
                </p:nvPicPr>
                <p:blipFill>
                  <a:blip r:embed="rId25" cstate="print"/>
                  <a:stretch>
                    <a:fillRect/>
                  </a:stretch>
                </p:blipFill>
                <p:spPr>
                  <a:xfrm>
                    <a:off x="4069755" y="5865763"/>
                    <a:ext cx="1449619" cy="88803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4368543" y="6074072"/>
                  <a:ext cx="938577" cy="48231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5" name="그룹 1025"/>
            <p:cNvGrpSpPr/>
            <p:nvPr/>
          </p:nvGrpSpPr>
          <p:grpSpPr>
            <a:xfrm>
              <a:off x="2284519" y="6257795"/>
              <a:ext cx="1801334" cy="107143"/>
              <a:chOff x="2284519" y="6257795"/>
              <a:chExt cx="1801334" cy="107143"/>
            </a:xfrm>
          </p:grpSpPr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2284519" y="6257795"/>
                <a:ext cx="1801334" cy="107143"/>
              </a:xfrm>
              <a:prstGeom prst="rect">
                <a:avLst/>
              </a:prstGeom>
            </p:spPr>
          </p:pic>
        </p:grpSp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255399" y="4869883"/>
            <a:ext cx="1322625" cy="428053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10669629" y="5073189"/>
            <a:ext cx="1314206" cy="107143"/>
            <a:chOff x="10669629" y="5073189"/>
            <a:chExt cx="1314206" cy="107143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669629" y="5073189"/>
              <a:ext cx="1314206" cy="107143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5251767" y="4463299"/>
            <a:ext cx="1727181" cy="107143"/>
            <a:chOff x="5251767" y="4463299"/>
            <a:chExt cx="1727181" cy="107143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2700000">
              <a:off x="5251767" y="4463299"/>
              <a:ext cx="1727181" cy="107143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5291666" y="5664699"/>
            <a:ext cx="1678906" cy="107143"/>
            <a:chOff x="5291666" y="5664699"/>
            <a:chExt cx="1678906" cy="107143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-2700000">
              <a:off x="5291666" y="5664699"/>
              <a:ext cx="1678906" cy="107143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7710049" y="4234052"/>
            <a:ext cx="1976298" cy="107143"/>
            <a:chOff x="7710049" y="4234052"/>
            <a:chExt cx="1976298" cy="107143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-3480000">
              <a:off x="7710049" y="4234052"/>
              <a:ext cx="1976298" cy="107143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8176387" y="5073189"/>
            <a:ext cx="1043622" cy="107143"/>
            <a:chOff x="8176387" y="5073189"/>
            <a:chExt cx="1043622" cy="107143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176387" y="5073189"/>
              <a:ext cx="1043622" cy="107143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7724770" y="5896230"/>
            <a:ext cx="1951551" cy="107143"/>
            <a:chOff x="7724770" y="5896230"/>
            <a:chExt cx="1951551" cy="107143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 rot="3480000">
              <a:off x="7724770" y="5896230"/>
              <a:ext cx="1951551" cy="107143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10260929" y="4234052"/>
            <a:ext cx="2131606" cy="107143"/>
            <a:chOff x="10260929" y="4234052"/>
            <a:chExt cx="2131606" cy="107143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3120000">
              <a:off x="10260929" y="4234052"/>
              <a:ext cx="2131606" cy="107143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13433454" y="5073189"/>
            <a:ext cx="1083907" cy="107143"/>
            <a:chOff x="13433454" y="5073189"/>
            <a:chExt cx="1083907" cy="107143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3433454" y="5073189"/>
              <a:ext cx="1083907" cy="107143"/>
            </a:xfrm>
            <a:prstGeom prst="rect">
              <a:avLst/>
            </a:prstGeom>
          </p:spPr>
        </p:pic>
      </p:grpSp>
      <p:pic>
        <p:nvPicPr>
          <p:cNvPr id="103" name="Object 102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7760486" y="3394295"/>
            <a:ext cx="1322625" cy="428053"/>
          </a:xfrm>
          <a:prstGeom prst="rect">
            <a:avLst/>
          </a:prstGeom>
        </p:spPr>
      </p:pic>
      <p:pic>
        <p:nvPicPr>
          <p:cNvPr id="104" name="Object 103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8734050" y="5532683"/>
            <a:ext cx="1250568" cy="504749"/>
          </a:xfrm>
          <a:prstGeom prst="rect">
            <a:avLst/>
          </a:prstGeom>
        </p:spPr>
      </p:pic>
      <p:pic>
        <p:nvPicPr>
          <p:cNvPr id="105" name="Object 104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7926610" y="6520466"/>
            <a:ext cx="1261825" cy="424749"/>
          </a:xfrm>
          <a:prstGeom prst="rect">
            <a:avLst/>
          </a:prstGeom>
        </p:spPr>
      </p:pic>
      <p:pic>
        <p:nvPicPr>
          <p:cNvPr id="106" name="Object 105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1326485" y="4073343"/>
            <a:ext cx="1322625" cy="428053"/>
          </a:xfrm>
          <a:prstGeom prst="rect">
            <a:avLst/>
          </a:prstGeom>
        </p:spPr>
      </p:pic>
      <p:pic>
        <p:nvPicPr>
          <p:cNvPr id="107" name="Object 106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0615438" y="5180311"/>
            <a:ext cx="1322625" cy="428053"/>
          </a:xfrm>
          <a:prstGeom prst="rect">
            <a:avLst/>
          </a:prstGeom>
        </p:spPr>
      </p:pic>
      <p:pic>
        <p:nvPicPr>
          <p:cNvPr id="108" name="Object 107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13379264" y="5180311"/>
            <a:ext cx="1250568" cy="504749"/>
          </a:xfrm>
          <a:prstGeom prst="rect">
            <a:avLst/>
          </a:prstGeom>
        </p:spPr>
      </p:pic>
      <p:grpSp>
        <p:nvGrpSpPr>
          <p:cNvPr id="1034" name="그룹 1034"/>
          <p:cNvGrpSpPr/>
          <p:nvPr/>
        </p:nvGrpSpPr>
        <p:grpSpPr>
          <a:xfrm>
            <a:off x="3457459" y="1973587"/>
            <a:ext cx="12928033" cy="6338540"/>
            <a:chOff x="3457459" y="1973587"/>
            <a:chExt cx="12928033" cy="6338540"/>
          </a:xfrm>
        </p:grpSpPr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457459" y="1973587"/>
              <a:ext cx="12928033" cy="6338540"/>
            </a:xfrm>
            <a:prstGeom prst="rect">
              <a:avLst/>
            </a:prstGeom>
          </p:spPr>
        </p:pic>
      </p:grpSp>
      <p:pic>
        <p:nvPicPr>
          <p:cNvPr id="112" name="Object 111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8988610" y="1969780"/>
            <a:ext cx="1584853" cy="49989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5173" y="575954"/>
            <a:ext cx="5972012" cy="8646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4922" y="1806622"/>
            <a:ext cx="2712424" cy="5457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8573" y="1173420"/>
            <a:ext cx="1118910" cy="5719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45988" y="3771311"/>
            <a:ext cx="1449619" cy="888033"/>
            <a:chOff x="8445988" y="3771311"/>
            <a:chExt cx="1449619" cy="88803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445988" y="3771311"/>
              <a:ext cx="1449619" cy="888033"/>
              <a:chOff x="8445988" y="3771311"/>
              <a:chExt cx="1449619" cy="88803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445988" y="3771311"/>
                <a:ext cx="1449619" cy="888033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84456" y="3979621"/>
              <a:ext cx="1008587" cy="49293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453607" y="4766908"/>
            <a:ext cx="1449619" cy="888033"/>
            <a:chOff x="8453607" y="4766908"/>
            <a:chExt cx="1449619" cy="8880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453607" y="4766908"/>
              <a:ext cx="1449619" cy="888033"/>
              <a:chOff x="8453607" y="4766908"/>
              <a:chExt cx="1449619" cy="888033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453607" y="4766908"/>
                <a:ext cx="1449619" cy="888033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92075" y="4975221"/>
              <a:ext cx="1011377" cy="49293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445988" y="5769227"/>
            <a:ext cx="1449619" cy="888033"/>
            <a:chOff x="8445988" y="5769227"/>
            <a:chExt cx="1449619" cy="888033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8445988" y="5769227"/>
              <a:ext cx="1449619" cy="888033"/>
              <a:chOff x="8445988" y="5769227"/>
              <a:chExt cx="1449619" cy="888033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8445988" y="5769227"/>
                <a:ext cx="1449619" cy="888033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684456" y="5977535"/>
              <a:ext cx="1015568" cy="49293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445988" y="6793768"/>
            <a:ext cx="1449619" cy="888033"/>
            <a:chOff x="8445988" y="6793768"/>
            <a:chExt cx="1449619" cy="888033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8445988" y="6793768"/>
              <a:ext cx="1449619" cy="888033"/>
              <a:chOff x="8445988" y="6793768"/>
              <a:chExt cx="1449619" cy="888033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445988" y="6793768"/>
                <a:ext cx="1449619" cy="888033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549532" y="7002078"/>
              <a:ext cx="1264977" cy="49293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418047" y="2788040"/>
            <a:ext cx="1449619" cy="888033"/>
            <a:chOff x="8418047" y="2788040"/>
            <a:chExt cx="1449619" cy="888033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8418047" y="2788040"/>
              <a:ext cx="1449619" cy="888033"/>
              <a:chOff x="8418047" y="2788040"/>
              <a:chExt cx="1449619" cy="888033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418047" y="2788040"/>
                <a:ext cx="1449619" cy="888033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656515" y="2996353"/>
              <a:ext cx="1008025" cy="49266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20100" y="4221302"/>
            <a:ext cx="4060785" cy="1843111"/>
            <a:chOff x="1420100" y="4221302"/>
            <a:chExt cx="4060785" cy="1843111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420100" y="4221302"/>
              <a:ext cx="4060785" cy="1843111"/>
              <a:chOff x="1420100" y="4221302"/>
              <a:chExt cx="4060785" cy="1843111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755425" y="5693470"/>
                <a:ext cx="881101" cy="406654"/>
              </a:xfrm>
              <a:prstGeom prst="rect">
                <a:avLst/>
              </a:prstGeom>
            </p:spPr>
          </p:pic>
          <p:grpSp>
            <p:nvGrpSpPr>
              <p:cNvPr id="1014" name="그룹 1014"/>
              <p:cNvGrpSpPr/>
              <p:nvPr/>
            </p:nvGrpSpPr>
            <p:grpSpPr>
              <a:xfrm>
                <a:off x="1420100" y="4221302"/>
                <a:ext cx="1639389" cy="1639389"/>
                <a:chOff x="1420100" y="4221302"/>
                <a:chExt cx="1639389" cy="1639389"/>
              </a:xfrm>
            </p:grpSpPr>
            <p:pic>
              <p:nvPicPr>
                <p:cNvPr id="43" name="Object 4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1420100" y="4221302"/>
                  <a:ext cx="1639389" cy="1639389"/>
                </a:xfrm>
                <a:prstGeom prst="rect">
                  <a:avLst/>
                </a:prstGeom>
              </p:spPr>
            </p:pic>
          </p:grpSp>
          <p:grpSp>
            <p:nvGrpSpPr>
              <p:cNvPr id="1015" name="그룹 1015"/>
              <p:cNvGrpSpPr/>
              <p:nvPr/>
            </p:nvGrpSpPr>
            <p:grpSpPr>
              <a:xfrm>
                <a:off x="4031266" y="4679795"/>
                <a:ext cx="1449619" cy="888033"/>
                <a:chOff x="4031266" y="4679795"/>
                <a:chExt cx="1449619" cy="888033"/>
              </a:xfrm>
            </p:grpSpPr>
            <p:grpSp>
              <p:nvGrpSpPr>
                <p:cNvPr id="1016" name="그룹 1016"/>
                <p:cNvGrpSpPr/>
                <p:nvPr/>
              </p:nvGrpSpPr>
              <p:grpSpPr>
                <a:xfrm>
                  <a:off x="4031266" y="4679795"/>
                  <a:ext cx="1449619" cy="888033"/>
                  <a:chOff x="4031266" y="4679795"/>
                  <a:chExt cx="1449619" cy="888033"/>
                </a:xfrm>
              </p:grpSpPr>
              <p:pic>
                <p:nvPicPr>
                  <p:cNvPr id="47" name="Object 46"/>
                  <p:cNvPicPr>
                    <a:picLocks noChangeAspect="1"/>
                  </p:cNvPicPr>
                  <p:nvPr/>
                </p:nvPicPr>
                <p:blipFill>
                  <a:blip r:embed="rId19" cstate="print"/>
                  <a:stretch>
                    <a:fillRect/>
                  </a:stretch>
                </p:blipFill>
                <p:spPr>
                  <a:xfrm>
                    <a:off x="4031266" y="4679795"/>
                    <a:ext cx="1449619" cy="88803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9" name="Object 48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4330055" y="4888103"/>
                  <a:ext cx="938577" cy="48231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7" name="그룹 1017"/>
            <p:cNvGrpSpPr/>
            <p:nvPr/>
          </p:nvGrpSpPr>
          <p:grpSpPr>
            <a:xfrm>
              <a:off x="2246030" y="5071826"/>
              <a:ext cx="1785237" cy="107143"/>
              <a:chOff x="2246030" y="5071826"/>
              <a:chExt cx="1785237" cy="107143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2246030" y="5071826"/>
                <a:ext cx="1785237" cy="107143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2612361" y="4205428"/>
            <a:ext cx="4060437" cy="1843109"/>
            <a:chOff x="12612361" y="4205428"/>
            <a:chExt cx="4060437" cy="1843109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12612361" y="4205428"/>
              <a:ext cx="4060437" cy="1843109"/>
              <a:chOff x="12612361" y="4205428"/>
              <a:chExt cx="4060437" cy="1843109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5439620" y="5677595"/>
                <a:ext cx="894539" cy="406654"/>
              </a:xfrm>
              <a:prstGeom prst="rect">
                <a:avLst/>
              </a:prstGeom>
            </p:spPr>
          </p:pic>
          <p:grpSp>
            <p:nvGrpSpPr>
              <p:cNvPr id="1020" name="그룹 1020"/>
              <p:cNvGrpSpPr/>
              <p:nvPr/>
            </p:nvGrpSpPr>
            <p:grpSpPr>
              <a:xfrm>
                <a:off x="15033409" y="4205428"/>
                <a:ext cx="1639389" cy="1639389"/>
                <a:chOff x="15033409" y="4205428"/>
                <a:chExt cx="1639389" cy="1639389"/>
              </a:xfrm>
            </p:grpSpPr>
            <p:pic>
              <p:nvPicPr>
                <p:cNvPr id="60" name="Object 59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15033409" y="4205428"/>
                  <a:ext cx="1639389" cy="1639389"/>
                </a:xfrm>
                <a:prstGeom prst="rect">
                  <a:avLst/>
                </a:prstGeom>
              </p:spPr>
            </p:pic>
          </p:grpSp>
          <p:grpSp>
            <p:nvGrpSpPr>
              <p:cNvPr id="1021" name="그룹 1021"/>
              <p:cNvGrpSpPr/>
              <p:nvPr/>
            </p:nvGrpSpPr>
            <p:grpSpPr>
              <a:xfrm>
                <a:off x="12612361" y="4682968"/>
                <a:ext cx="1449619" cy="888033"/>
                <a:chOff x="12612361" y="4682968"/>
                <a:chExt cx="1449619" cy="888033"/>
              </a:xfrm>
            </p:grpSpPr>
            <p:grpSp>
              <p:nvGrpSpPr>
                <p:cNvPr id="1022" name="그룹 1022"/>
                <p:cNvGrpSpPr/>
                <p:nvPr/>
              </p:nvGrpSpPr>
              <p:grpSpPr>
                <a:xfrm>
                  <a:off x="12612361" y="4682968"/>
                  <a:ext cx="1449619" cy="888033"/>
                  <a:chOff x="12612361" y="4682968"/>
                  <a:chExt cx="1449619" cy="888033"/>
                </a:xfrm>
              </p:grpSpPr>
              <p:pic>
                <p:nvPicPr>
                  <p:cNvPr id="64" name="Object 63"/>
                  <p:cNvPicPr>
                    <a:picLocks noChangeAspect="1"/>
                  </p:cNvPicPr>
                  <p:nvPr/>
                </p:nvPicPr>
                <p:blipFill>
                  <a:blip r:embed="rId24" cstate="print"/>
                  <a:stretch>
                    <a:fillRect/>
                  </a:stretch>
                </p:blipFill>
                <p:spPr>
                  <a:xfrm>
                    <a:off x="12612361" y="4682968"/>
                    <a:ext cx="1449619" cy="88803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>
                  <a:off x="12911150" y="4891276"/>
                  <a:ext cx="938577" cy="48231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14057181" y="5065476"/>
              <a:ext cx="1780952" cy="107143"/>
              <a:chOff x="14057181" y="5065476"/>
              <a:chExt cx="1780952" cy="107143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 rot="10740000">
                <a:off x="14057181" y="5065476"/>
                <a:ext cx="1780952" cy="107143"/>
              </a:xfrm>
              <a:prstGeom prst="rect">
                <a:avLst/>
              </a:prstGeom>
            </p:spPr>
          </p:pic>
        </p:grpSp>
      </p:grpSp>
      <p:grpSp>
        <p:nvGrpSpPr>
          <p:cNvPr id="1024" name="그룹 1024"/>
          <p:cNvGrpSpPr/>
          <p:nvPr/>
        </p:nvGrpSpPr>
        <p:grpSpPr>
          <a:xfrm>
            <a:off x="5202637" y="4124363"/>
            <a:ext cx="3493660" cy="107143"/>
            <a:chOff x="5202637" y="4124363"/>
            <a:chExt cx="3493660" cy="107143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1980000">
              <a:off x="5202637" y="4124363"/>
              <a:ext cx="3493660" cy="107143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5412858" y="4615998"/>
            <a:ext cx="3101157" cy="107143"/>
            <a:chOff x="5412858" y="4615998"/>
            <a:chExt cx="3101157" cy="107143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1020000">
              <a:off x="5412858" y="4615998"/>
              <a:ext cx="3101157" cy="107143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5480248" y="5113797"/>
            <a:ext cx="2973998" cy="107143"/>
            <a:chOff x="5480248" y="5113797"/>
            <a:chExt cx="2973998" cy="107143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120000">
              <a:off x="5480248" y="5113797"/>
              <a:ext cx="2973998" cy="107143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5383983" y="5614956"/>
            <a:ext cx="3158907" cy="107143"/>
            <a:chOff x="5383983" y="5614956"/>
            <a:chExt cx="3158907" cy="107143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1200000">
              <a:off x="5383983" y="5614956"/>
              <a:ext cx="3158907" cy="107143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5142674" y="6127227"/>
            <a:ext cx="3641527" cy="107143"/>
            <a:chOff x="5142674" y="6127227"/>
            <a:chExt cx="3641527" cy="107143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2100000">
              <a:off x="5142674" y="6127227"/>
              <a:ext cx="3641527" cy="107143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9572374" y="4125949"/>
            <a:ext cx="3335281" cy="107143"/>
            <a:chOff x="9572374" y="4125949"/>
            <a:chExt cx="3335281" cy="107143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-8700000">
              <a:off x="9572374" y="4125949"/>
              <a:ext cx="3335281" cy="107143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9821167" y="4617584"/>
            <a:ext cx="2865635" cy="107143"/>
            <a:chOff x="9821167" y="4617584"/>
            <a:chExt cx="2865635" cy="107143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-9660000">
              <a:off x="9821167" y="4617584"/>
              <a:ext cx="2865635" cy="107143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9902577" y="5115383"/>
            <a:ext cx="2710434" cy="107143"/>
            <a:chOff x="9902577" y="5115383"/>
            <a:chExt cx="2710434" cy="107143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 rot="10680000">
              <a:off x="9902577" y="5115383"/>
              <a:ext cx="2710434" cy="107143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9791050" y="5616543"/>
            <a:ext cx="2925869" cy="107143"/>
            <a:chOff x="9791050" y="5616543"/>
            <a:chExt cx="2925869" cy="107143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9480000">
              <a:off x="9791050" y="5616543"/>
              <a:ext cx="2925869" cy="107143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9533793" y="6128813"/>
            <a:ext cx="3440382" cy="107143"/>
            <a:chOff x="9533793" y="6128813"/>
            <a:chExt cx="3440382" cy="107143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 rot="8520000">
              <a:off x="9533793" y="6128813"/>
              <a:ext cx="3440382" cy="107143"/>
            </a:xfrm>
            <a:prstGeom prst="rect">
              <a:avLst/>
            </a:prstGeom>
          </p:spPr>
        </p:pic>
      </p:grpSp>
      <p:pic>
        <p:nvPicPr>
          <p:cNvPr id="103" name="Object 102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7162872" y="3904226"/>
            <a:ext cx="1322625" cy="428053"/>
          </a:xfrm>
          <a:prstGeom prst="rect">
            <a:avLst/>
          </a:prstGeom>
        </p:spPr>
      </p:pic>
      <p:pic>
        <p:nvPicPr>
          <p:cNvPr id="104" name="Object 103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7194609" y="4752391"/>
            <a:ext cx="1250568" cy="504749"/>
          </a:xfrm>
          <a:prstGeom prst="rect">
            <a:avLst/>
          </a:prstGeom>
        </p:spPr>
      </p:pic>
      <p:pic>
        <p:nvPicPr>
          <p:cNvPr id="105" name="Object 104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7252371" y="6075153"/>
            <a:ext cx="1250568" cy="504749"/>
          </a:xfrm>
          <a:prstGeom prst="rect">
            <a:avLst/>
          </a:prstGeom>
        </p:spPr>
      </p:pic>
      <p:pic>
        <p:nvPicPr>
          <p:cNvPr id="106" name="Object 105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9889209" y="4752391"/>
            <a:ext cx="1250568" cy="504749"/>
          </a:xfrm>
          <a:prstGeom prst="rect">
            <a:avLst/>
          </a:prstGeom>
        </p:spPr>
      </p:pic>
      <p:pic>
        <p:nvPicPr>
          <p:cNvPr id="107" name="Object 106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9889209" y="6077115"/>
            <a:ext cx="1250568" cy="504749"/>
          </a:xfrm>
          <a:prstGeom prst="rect">
            <a:avLst/>
          </a:prstGeom>
        </p:spPr>
      </p:pic>
      <p:pic>
        <p:nvPicPr>
          <p:cNvPr id="108" name="Object 107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9876561" y="3908984"/>
            <a:ext cx="1322625" cy="428053"/>
          </a:xfrm>
          <a:prstGeom prst="rect">
            <a:avLst/>
          </a:prstGeom>
        </p:spPr>
      </p:pic>
      <p:pic>
        <p:nvPicPr>
          <p:cNvPr id="109" name="Object 108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7101848" y="2971749"/>
            <a:ext cx="1322625" cy="428053"/>
          </a:xfrm>
          <a:prstGeom prst="rect">
            <a:avLst/>
          </a:prstGeom>
        </p:spPr>
      </p:pic>
      <p:pic>
        <p:nvPicPr>
          <p:cNvPr id="110" name="Object 109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9847990" y="2954284"/>
            <a:ext cx="1322625" cy="428053"/>
          </a:xfrm>
          <a:prstGeom prst="rect">
            <a:avLst/>
          </a:prstGeom>
        </p:spPr>
      </p:pic>
      <p:pic>
        <p:nvPicPr>
          <p:cNvPr id="111" name="Object 110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7101848" y="7023505"/>
            <a:ext cx="1322625" cy="428053"/>
          </a:xfrm>
          <a:prstGeom prst="rect">
            <a:avLst/>
          </a:prstGeom>
        </p:spPr>
      </p:pic>
      <p:pic>
        <p:nvPicPr>
          <p:cNvPr id="112" name="Object 111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10009571" y="6975215"/>
            <a:ext cx="1322625" cy="428053"/>
          </a:xfrm>
          <a:prstGeom prst="rect">
            <a:avLst/>
          </a:prstGeom>
        </p:spPr>
      </p:pic>
      <p:grpSp>
        <p:nvGrpSpPr>
          <p:cNvPr id="1034" name="그룹 1034"/>
          <p:cNvGrpSpPr/>
          <p:nvPr/>
        </p:nvGrpSpPr>
        <p:grpSpPr>
          <a:xfrm>
            <a:off x="3380282" y="2116700"/>
            <a:ext cx="11380282" cy="6181087"/>
            <a:chOff x="3380282" y="2116700"/>
            <a:chExt cx="11380282" cy="6181087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380282" y="2116700"/>
              <a:ext cx="11380282" cy="6181087"/>
            </a:xfrm>
            <a:prstGeom prst="rect">
              <a:avLst/>
            </a:prstGeom>
          </p:spPr>
        </p:pic>
      </p:grpSp>
      <p:pic>
        <p:nvPicPr>
          <p:cNvPr id="116" name="Object 115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8457070" y="2116782"/>
            <a:ext cx="1452320" cy="5615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5173" y="1814049"/>
            <a:ext cx="3792021" cy="8689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10088" y="5971507"/>
            <a:ext cx="4822784" cy="21429"/>
            <a:chOff x="6710088" y="5971507"/>
            <a:chExt cx="4822784" cy="21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710088" y="5971507"/>
              <a:ext cx="4822784" cy="2142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06526" y="6519350"/>
            <a:ext cx="4337681" cy="9037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67291" y="4318065"/>
            <a:ext cx="4544786" cy="93187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74434" y="5410826"/>
            <a:ext cx="3886215" cy="91282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65398" y="4312402"/>
            <a:ext cx="4612976" cy="90373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097144" y="5353665"/>
            <a:ext cx="4067234" cy="90373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5173" y="575954"/>
            <a:ext cx="5104678" cy="85963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4922" y="1806622"/>
            <a:ext cx="2712424" cy="5457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6684224" y="-1526087"/>
            <a:ext cx="31654163" cy="128800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5173" y="575954"/>
            <a:ext cx="5104678" cy="85963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4922" y="1806622"/>
            <a:ext cx="2712424" cy="5457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6684224" y="-1818758"/>
            <a:ext cx="31654163" cy="140507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5173" y="575954"/>
            <a:ext cx="4852002" cy="86377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811637" y="3914498"/>
            <a:ext cx="3693460" cy="107143"/>
            <a:chOff x="8811637" y="3914498"/>
            <a:chExt cx="3693460" cy="10714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380000">
              <a:off x="8811637" y="3914498"/>
              <a:ext cx="3693460" cy="10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6938" y="4677750"/>
            <a:ext cx="3374134" cy="879261"/>
            <a:chOff x="896938" y="4677750"/>
            <a:chExt cx="3374134" cy="87926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96938" y="4677750"/>
              <a:ext cx="3374134" cy="879261"/>
              <a:chOff x="896938" y="4677750"/>
              <a:chExt cx="3374134" cy="879261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96938" y="4677750"/>
                <a:ext cx="3374134" cy="879261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6212" y="4823643"/>
              <a:ext cx="2238348" cy="54216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66376" y="4677750"/>
            <a:ext cx="3374134" cy="879261"/>
            <a:chOff x="7266376" y="4677750"/>
            <a:chExt cx="3374134" cy="87926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7266376" y="4677750"/>
              <a:ext cx="3374134" cy="879261"/>
              <a:chOff x="7266376" y="4677750"/>
              <a:chExt cx="3374134" cy="87926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266376" y="4677750"/>
                <a:ext cx="3374134" cy="879261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25653" y="4823639"/>
              <a:ext cx="3154071" cy="61835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306785" y="2379128"/>
            <a:ext cx="3374134" cy="879261"/>
            <a:chOff x="4306785" y="2379128"/>
            <a:chExt cx="3374134" cy="879261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4306785" y="2379128"/>
              <a:ext cx="3374134" cy="879261"/>
              <a:chOff x="4306785" y="2379128"/>
              <a:chExt cx="3374134" cy="879261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306785" y="2379128"/>
                <a:ext cx="3374134" cy="879261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66063" y="2525021"/>
              <a:ext cx="3080157" cy="6183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676224" y="2379128"/>
            <a:ext cx="3374134" cy="879261"/>
            <a:chOff x="10676224" y="2379128"/>
            <a:chExt cx="3374134" cy="879261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0676224" y="2379128"/>
              <a:ext cx="3374134" cy="879261"/>
              <a:chOff x="10676224" y="2379128"/>
              <a:chExt cx="3374134" cy="879261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676224" y="2379128"/>
                <a:ext cx="3374134" cy="879261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735539" y="2525021"/>
              <a:ext cx="3019262" cy="61835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271071" y="7138753"/>
            <a:ext cx="3374134" cy="879261"/>
            <a:chOff x="4271071" y="7138753"/>
            <a:chExt cx="3374134" cy="879261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4271071" y="7138753"/>
              <a:ext cx="3374134" cy="879261"/>
              <a:chOff x="4271071" y="7138753"/>
              <a:chExt cx="3374134" cy="879261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271071" y="7138753"/>
                <a:ext cx="3374134" cy="879261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30349" y="7284651"/>
              <a:ext cx="2424348" cy="58026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640510" y="7138753"/>
            <a:ext cx="3374134" cy="879261"/>
            <a:chOff x="10640510" y="7138753"/>
            <a:chExt cx="3374134" cy="879261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0640510" y="7138753"/>
              <a:ext cx="3374134" cy="879261"/>
              <a:chOff x="10640510" y="7138753"/>
              <a:chExt cx="3374134" cy="879261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640510" y="7138753"/>
                <a:ext cx="3374134" cy="879261"/>
              </a:xfrm>
              <a:prstGeom prst="rect">
                <a:avLst/>
              </a:prstGeom>
            </p:spPr>
          </p:pic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699825" y="7284651"/>
              <a:ext cx="2754995" cy="54216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4014643" y="4677750"/>
            <a:ext cx="3374134" cy="879261"/>
            <a:chOff x="14014643" y="4677750"/>
            <a:chExt cx="3374134" cy="879261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4014643" y="4677750"/>
              <a:ext cx="3374134" cy="879261"/>
              <a:chOff x="14014643" y="4677750"/>
              <a:chExt cx="3374134" cy="879261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4014643" y="4677750"/>
                <a:ext cx="3374134" cy="879261"/>
              </a:xfrm>
              <a:prstGeom prst="rect">
                <a:avLst/>
              </a:prstGeom>
            </p:spPr>
          </p:pic>
        </p:grpSp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073920" y="4823639"/>
              <a:ext cx="2558205" cy="54216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271071" y="5063809"/>
            <a:ext cx="2995305" cy="107143"/>
            <a:chOff x="4271071" y="5063809"/>
            <a:chExt cx="2995305" cy="107143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271071" y="5063809"/>
              <a:ext cx="2995305" cy="10714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0640510" y="5063809"/>
            <a:ext cx="3374134" cy="107143"/>
            <a:chOff x="10640510" y="5063809"/>
            <a:chExt cx="3374134" cy="107143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640510" y="5063809"/>
              <a:ext cx="3374134" cy="10714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5832477" y="3914498"/>
            <a:ext cx="3282341" cy="107143"/>
            <a:chOff x="5832477" y="3914498"/>
            <a:chExt cx="3282341" cy="107143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9240000">
              <a:off x="5832477" y="3914498"/>
              <a:ext cx="3282341" cy="107143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8777267" y="6294311"/>
            <a:ext cx="3726484" cy="107143"/>
            <a:chOff x="8777267" y="6294311"/>
            <a:chExt cx="3726484" cy="107143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1500000">
              <a:off x="8777267" y="6294311"/>
              <a:ext cx="3726484" cy="107143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5762144" y="6294311"/>
            <a:ext cx="3387294" cy="107143"/>
            <a:chOff x="5762144" y="6294311"/>
            <a:chExt cx="3387294" cy="107143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9120000">
              <a:off x="5762144" y="6294311"/>
              <a:ext cx="3387294" cy="10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5173" y="575954"/>
            <a:ext cx="4852002" cy="86377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1685714"/>
              <a:ext cx="18285714" cy="7025359"/>
              <a:chOff x="0" y="1685714"/>
              <a:chExt cx="18285714" cy="7025359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9142857" y="-1826965"/>
                <a:ext cx="36571429" cy="14050718"/>
              </a:xfrm>
              <a:prstGeom prst="rect">
                <a:avLst/>
              </a:prstGeom>
            </p:spPr>
          </p:pic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0" y="1685714"/>
                <a:ext cx="18285714" cy="702535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011091" y="6675048"/>
              <a:ext cx="1739184" cy="623678"/>
              <a:chOff x="3011091" y="6675048"/>
              <a:chExt cx="1739184" cy="623678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3011091" y="6675048"/>
                <a:ext cx="1739184" cy="623678"/>
                <a:chOff x="3011091" y="6675048"/>
                <a:chExt cx="1739184" cy="623678"/>
              </a:xfrm>
            </p:grpSpPr>
            <p:pic>
              <p:nvPicPr>
                <p:cNvPr id="10" name="Object 9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011091" y="6675048"/>
                  <a:ext cx="1739184" cy="623678"/>
                </a:xfrm>
                <a:prstGeom prst="rect">
                  <a:avLst/>
                </a:prstGeom>
              </p:spPr>
            </p:pic>
          </p:grpSp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215624" y="6774214"/>
                <a:ext cx="1162549" cy="45332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142857" y="3246045"/>
              <a:ext cx="1739184" cy="4183508"/>
              <a:chOff x="9142857" y="3246045"/>
              <a:chExt cx="1739184" cy="4183508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9142857" y="3246045"/>
                <a:ext cx="1739184" cy="623678"/>
                <a:chOff x="9142857" y="3246045"/>
                <a:chExt cx="1739184" cy="623678"/>
              </a:xfrm>
            </p:grpSpPr>
            <p:grpSp>
              <p:nvGrpSpPr>
                <p:cNvPr id="1007" name="그룹 1007"/>
                <p:cNvGrpSpPr/>
                <p:nvPr/>
              </p:nvGrpSpPr>
              <p:grpSpPr>
                <a:xfrm>
                  <a:off x="9142857" y="3246045"/>
                  <a:ext cx="1739184" cy="623678"/>
                  <a:chOff x="9142857" y="3246045"/>
                  <a:chExt cx="1739184" cy="623678"/>
                </a:xfrm>
              </p:grpSpPr>
              <p:pic>
                <p:nvPicPr>
                  <p:cNvPr id="17" name="Object 16"/>
                  <p:cNvPicPr>
                    <a:picLocks noChangeAspect="1"/>
                  </p:cNvPicPr>
                  <p:nvPr/>
                </p:nvPicPr>
                <p:blipFill>
                  <a:blip r:embed="rId7" cstate="print"/>
                  <a:stretch>
                    <a:fillRect/>
                  </a:stretch>
                </p:blipFill>
                <p:spPr>
                  <a:xfrm>
                    <a:off x="9142857" y="3246045"/>
                    <a:ext cx="1739184" cy="62367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9347386" y="3345210"/>
                  <a:ext cx="1385368" cy="424749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9142857" y="4178902"/>
                <a:ext cx="1739184" cy="623678"/>
                <a:chOff x="9142857" y="4178902"/>
                <a:chExt cx="1739184" cy="623678"/>
              </a:xfrm>
            </p:grpSpPr>
            <p:grpSp>
              <p:nvGrpSpPr>
                <p:cNvPr id="1009" name="그룹 1009"/>
                <p:cNvGrpSpPr/>
                <p:nvPr/>
              </p:nvGrpSpPr>
              <p:grpSpPr>
                <a:xfrm>
                  <a:off x="9142857" y="4178902"/>
                  <a:ext cx="1739184" cy="623678"/>
                  <a:chOff x="9142857" y="4178902"/>
                  <a:chExt cx="1739184" cy="623678"/>
                </a:xfrm>
              </p:grpSpPr>
              <p:pic>
                <p:nvPicPr>
                  <p:cNvPr id="23" name="Object 2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9142857" y="4178902"/>
                    <a:ext cx="1739184" cy="62367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9347386" y="4278067"/>
                  <a:ext cx="1385368" cy="424749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9142857" y="5074186"/>
                <a:ext cx="1739184" cy="623678"/>
                <a:chOff x="9142857" y="5074186"/>
                <a:chExt cx="1739184" cy="623678"/>
              </a:xfrm>
            </p:grpSpPr>
            <p:grpSp>
              <p:nvGrpSpPr>
                <p:cNvPr id="1011" name="그룹 1011"/>
                <p:cNvGrpSpPr/>
                <p:nvPr/>
              </p:nvGrpSpPr>
              <p:grpSpPr>
                <a:xfrm>
                  <a:off x="9142857" y="5074186"/>
                  <a:ext cx="1739184" cy="623678"/>
                  <a:chOff x="9142857" y="5074186"/>
                  <a:chExt cx="1739184" cy="623678"/>
                </a:xfrm>
              </p:grpSpPr>
              <p:pic>
                <p:nvPicPr>
                  <p:cNvPr id="29" name="Object 28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9142857" y="5074186"/>
                    <a:ext cx="1739184" cy="62367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1" name="Object 30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9347386" y="5173351"/>
                  <a:ext cx="1385368" cy="424749"/>
                </a:xfrm>
                <a:prstGeom prst="rect">
                  <a:avLst/>
                </a:prstGeom>
              </p:spPr>
            </p:pic>
          </p:grpSp>
          <p:grpSp>
            <p:nvGrpSpPr>
              <p:cNvPr id="1012" name="그룹 1012"/>
              <p:cNvGrpSpPr/>
              <p:nvPr/>
            </p:nvGrpSpPr>
            <p:grpSpPr>
              <a:xfrm>
                <a:off x="9142857" y="5947864"/>
                <a:ext cx="1739184" cy="623678"/>
                <a:chOff x="9142857" y="5947864"/>
                <a:chExt cx="1739184" cy="623678"/>
              </a:xfrm>
            </p:grpSpPr>
            <p:grpSp>
              <p:nvGrpSpPr>
                <p:cNvPr id="1013" name="그룹 1013"/>
                <p:cNvGrpSpPr/>
                <p:nvPr/>
              </p:nvGrpSpPr>
              <p:grpSpPr>
                <a:xfrm>
                  <a:off x="9142857" y="5947864"/>
                  <a:ext cx="1739184" cy="623678"/>
                  <a:chOff x="9142857" y="5947864"/>
                  <a:chExt cx="1739184" cy="623678"/>
                </a:xfrm>
              </p:grpSpPr>
              <p:pic>
                <p:nvPicPr>
                  <p:cNvPr id="35" name="Object 34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9142857" y="5947864"/>
                    <a:ext cx="1739184" cy="62367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9347386" y="6047029"/>
                  <a:ext cx="1385368" cy="424749"/>
                </a:xfrm>
                <a:prstGeom prst="rect">
                  <a:avLst/>
                </a:prstGeom>
              </p:spPr>
            </p:pic>
          </p:grpSp>
          <p:grpSp>
            <p:nvGrpSpPr>
              <p:cNvPr id="1014" name="그룹 1014"/>
              <p:cNvGrpSpPr/>
              <p:nvPr/>
            </p:nvGrpSpPr>
            <p:grpSpPr>
              <a:xfrm>
                <a:off x="9142857" y="6805875"/>
                <a:ext cx="1739184" cy="623678"/>
                <a:chOff x="9142857" y="6805875"/>
                <a:chExt cx="1739184" cy="623678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9142857" y="6805875"/>
                  <a:ext cx="1739184" cy="623678"/>
                  <a:chOff x="9142857" y="6805875"/>
                  <a:chExt cx="1739184" cy="623678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9142857" y="6805875"/>
                    <a:ext cx="1739184" cy="62367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3" name="Object 42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9347386" y="6905040"/>
                  <a:ext cx="1385368" cy="42474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6" name="그룹 1016"/>
            <p:cNvGrpSpPr/>
            <p:nvPr/>
          </p:nvGrpSpPr>
          <p:grpSpPr>
            <a:xfrm>
              <a:off x="720635" y="3896729"/>
              <a:ext cx="1231317" cy="1231317"/>
              <a:chOff x="720635" y="3896729"/>
              <a:chExt cx="1231317" cy="1231317"/>
            </a:xfrm>
          </p:grpSpPr>
          <p:grpSp>
            <p:nvGrpSpPr>
              <p:cNvPr id="1017" name="그룹 1017"/>
              <p:cNvGrpSpPr/>
              <p:nvPr/>
            </p:nvGrpSpPr>
            <p:grpSpPr>
              <a:xfrm>
                <a:off x="720635" y="3896729"/>
                <a:ext cx="1231317" cy="1231317"/>
                <a:chOff x="720635" y="3896729"/>
                <a:chExt cx="1231317" cy="1231317"/>
              </a:xfrm>
            </p:grpSpPr>
            <p:pic>
              <p:nvPicPr>
                <p:cNvPr id="48" name="Object 4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720635" y="3896729"/>
                  <a:ext cx="1231317" cy="1231317"/>
                </a:xfrm>
                <a:prstGeom prst="rect">
                  <a:avLst/>
                </a:prstGeom>
              </p:spPr>
            </p:pic>
          </p:grpSp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709539" y="4139116"/>
                <a:ext cx="1329510" cy="757872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951941" y="4498697"/>
              <a:ext cx="1543122" cy="35714"/>
              <a:chOff x="1951941" y="4498697"/>
              <a:chExt cx="1543122" cy="35714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951941" y="4498697"/>
                <a:ext cx="1543122" cy="3571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3495052" y="4200548"/>
              <a:ext cx="1739184" cy="623678"/>
              <a:chOff x="3495052" y="4200548"/>
              <a:chExt cx="1739184" cy="623678"/>
            </a:xfrm>
          </p:grpSpPr>
          <p:grpSp>
            <p:nvGrpSpPr>
              <p:cNvPr id="1020" name="그룹 1020"/>
              <p:cNvGrpSpPr/>
              <p:nvPr/>
            </p:nvGrpSpPr>
            <p:grpSpPr>
              <a:xfrm>
                <a:off x="3495052" y="4200548"/>
                <a:ext cx="1739184" cy="623678"/>
                <a:chOff x="3495052" y="4200548"/>
                <a:chExt cx="1739184" cy="623678"/>
              </a:xfrm>
            </p:grpSpPr>
            <p:pic>
              <p:nvPicPr>
                <p:cNvPr id="57" name="Object 56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3495052" y="4200548"/>
                  <a:ext cx="1739184" cy="623678"/>
                </a:xfrm>
                <a:prstGeom prst="rect">
                  <a:avLst/>
                </a:prstGeom>
              </p:spPr>
            </p:pic>
          </p:grpSp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3699581" y="4299713"/>
                <a:ext cx="1393653" cy="424749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466702" y="6051370"/>
              <a:ext cx="1739184" cy="623678"/>
              <a:chOff x="466702" y="6051370"/>
              <a:chExt cx="1739184" cy="623678"/>
            </a:xfrm>
          </p:grpSpPr>
          <p:grpSp>
            <p:nvGrpSpPr>
              <p:cNvPr id="1022" name="그룹 1022"/>
              <p:cNvGrpSpPr/>
              <p:nvPr/>
            </p:nvGrpSpPr>
            <p:grpSpPr>
              <a:xfrm>
                <a:off x="466702" y="6051370"/>
                <a:ext cx="1739184" cy="623678"/>
                <a:chOff x="466702" y="6051370"/>
                <a:chExt cx="1739184" cy="623678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>
                  <a:off x="466702" y="6051370"/>
                  <a:ext cx="1739184" cy="623678"/>
                </a:xfrm>
                <a:prstGeom prst="rect">
                  <a:avLst/>
                </a:prstGeom>
              </p:spPr>
            </p:pic>
          </p:grpSp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671234" y="6150536"/>
                <a:ext cx="1162549" cy="453320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5668191" y="6443565"/>
              <a:ext cx="1739184" cy="623678"/>
              <a:chOff x="5668191" y="6443565"/>
              <a:chExt cx="1739184" cy="623678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5668191" y="6443565"/>
                <a:ext cx="1739184" cy="623678"/>
                <a:chOff x="5668191" y="6443565"/>
                <a:chExt cx="1739184" cy="623678"/>
              </a:xfrm>
            </p:grpSpPr>
            <p:pic>
              <p:nvPicPr>
                <p:cNvPr id="69" name="Object 68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5668191" y="6443565"/>
                  <a:ext cx="1739184" cy="623678"/>
                </a:xfrm>
                <a:prstGeom prst="rect">
                  <a:avLst/>
                </a:prstGeom>
              </p:spPr>
            </p:pic>
          </p:grpSp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5872724" y="6542731"/>
                <a:ext cx="1162549" cy="453320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1271907" y="7397360"/>
              <a:ext cx="1739184" cy="623678"/>
              <a:chOff x="1271907" y="7397360"/>
              <a:chExt cx="1739184" cy="623678"/>
            </a:xfrm>
          </p:grpSpPr>
          <p:grpSp>
            <p:nvGrpSpPr>
              <p:cNvPr id="1026" name="그룹 1026"/>
              <p:cNvGrpSpPr/>
              <p:nvPr/>
            </p:nvGrpSpPr>
            <p:grpSpPr>
              <a:xfrm>
                <a:off x="1271907" y="7397360"/>
                <a:ext cx="1739184" cy="623678"/>
                <a:chOff x="1271907" y="7397360"/>
                <a:chExt cx="1739184" cy="623678"/>
              </a:xfrm>
            </p:grpSpPr>
            <p:pic>
              <p:nvPicPr>
                <p:cNvPr id="75" name="Object 7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1271907" y="7397360"/>
                  <a:ext cx="1739184" cy="623678"/>
                </a:xfrm>
                <a:prstGeom prst="rect">
                  <a:avLst/>
                </a:prstGeom>
              </p:spPr>
            </p:pic>
          </p:grpSp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476440" y="7496526"/>
                <a:ext cx="1162549" cy="453320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4750275" y="7447410"/>
              <a:ext cx="1739184" cy="623678"/>
              <a:chOff x="4750275" y="7447410"/>
              <a:chExt cx="1739184" cy="623678"/>
            </a:xfrm>
          </p:grpSpPr>
          <p:grpSp>
            <p:nvGrpSpPr>
              <p:cNvPr id="1028" name="그룹 1028"/>
              <p:cNvGrpSpPr/>
              <p:nvPr/>
            </p:nvGrpSpPr>
            <p:grpSpPr>
              <a:xfrm>
                <a:off x="4750275" y="7447410"/>
                <a:ext cx="1739184" cy="623678"/>
                <a:chOff x="4750275" y="7447410"/>
                <a:chExt cx="1739184" cy="623678"/>
              </a:xfrm>
            </p:grpSpPr>
            <p:pic>
              <p:nvPicPr>
                <p:cNvPr id="81" name="Object 80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>
                  <a:off x="4750275" y="7447410"/>
                  <a:ext cx="1739184" cy="623678"/>
                </a:xfrm>
                <a:prstGeom prst="rect">
                  <a:avLst/>
                </a:prstGeom>
              </p:spPr>
            </p:pic>
          </p:grpSp>
          <p:pic>
            <p:nvPicPr>
              <p:cNvPr id="83" name="Object 82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4954808" y="7546576"/>
                <a:ext cx="1162549" cy="453320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1216701" y="5384227"/>
              <a:ext cx="3267535" cy="107143"/>
              <a:chOff x="1216701" y="5384227"/>
              <a:chExt cx="3267535" cy="107143"/>
            </a:xfrm>
          </p:grpSpPr>
          <p:pic>
            <p:nvPicPr>
              <p:cNvPr id="86" name="Object 85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9480000">
                <a:off x="1216701" y="5384227"/>
                <a:ext cx="3267535" cy="107143"/>
              </a:xfrm>
              <a:prstGeom prst="rect">
                <a:avLst/>
              </a:prstGeom>
            </p:spPr>
          </p:pic>
        </p:grpSp>
        <p:grpSp>
          <p:nvGrpSpPr>
            <p:cNvPr id="1030" name="그룹 1030"/>
            <p:cNvGrpSpPr/>
            <p:nvPr/>
          </p:nvGrpSpPr>
          <p:grpSpPr>
            <a:xfrm>
              <a:off x="3166139" y="5696066"/>
              <a:ext cx="1913049" cy="107143"/>
              <a:chOff x="3166139" y="5696066"/>
              <a:chExt cx="1913049" cy="107143"/>
            </a:xfrm>
          </p:grpSpPr>
          <p:pic>
            <p:nvPicPr>
              <p:cNvPr id="89" name="Object 88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 rot="6300000">
                <a:off x="3166139" y="5696066"/>
                <a:ext cx="1913049" cy="107143"/>
              </a:xfrm>
              <a:prstGeom prst="rect">
                <a:avLst/>
              </a:prstGeom>
            </p:spPr>
          </p:pic>
        </p:grpSp>
        <p:grpSp>
          <p:nvGrpSpPr>
            <p:cNvPr id="1031" name="그룹 1031"/>
            <p:cNvGrpSpPr/>
            <p:nvPr/>
          </p:nvGrpSpPr>
          <p:grpSpPr>
            <a:xfrm>
              <a:off x="4096150" y="5580324"/>
              <a:ext cx="2710128" cy="107143"/>
              <a:chOff x="4096150" y="5580324"/>
              <a:chExt cx="2710128" cy="107143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 rot="2220000">
                <a:off x="4096150" y="5580324"/>
                <a:ext cx="2710128" cy="107143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1639486" y="6054807"/>
              <a:ext cx="3330278" cy="107143"/>
              <a:chOff x="1639486" y="6054807"/>
              <a:chExt cx="3330278" cy="107143"/>
            </a:xfrm>
          </p:grpSpPr>
          <p:pic>
            <p:nvPicPr>
              <p:cNvPr id="95" name="Object 94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 rot="7800000">
                <a:off x="1639486" y="6054807"/>
                <a:ext cx="3330278" cy="107143"/>
              </a:xfrm>
              <a:prstGeom prst="rect">
                <a:avLst/>
              </a:prstGeom>
            </p:spPr>
          </p:pic>
        </p:grpSp>
        <p:grpSp>
          <p:nvGrpSpPr>
            <p:cNvPr id="1033" name="그룹 1033"/>
            <p:cNvGrpSpPr/>
            <p:nvPr/>
          </p:nvGrpSpPr>
          <p:grpSpPr>
            <a:xfrm>
              <a:off x="3538237" y="6082247"/>
              <a:ext cx="2908037" cy="107143"/>
              <a:chOff x="3538237" y="6082247"/>
              <a:chExt cx="2908037" cy="107143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 rot="3840000">
                <a:off x="3538237" y="6082247"/>
                <a:ext cx="2908037" cy="107143"/>
              </a:xfrm>
              <a:prstGeom prst="rect">
                <a:avLst/>
              </a:prstGeom>
            </p:spPr>
          </p:pic>
        </p:grpSp>
        <p:grpSp>
          <p:nvGrpSpPr>
            <p:cNvPr id="1034" name="그룹 1034"/>
            <p:cNvGrpSpPr/>
            <p:nvPr/>
          </p:nvGrpSpPr>
          <p:grpSpPr>
            <a:xfrm>
              <a:off x="5186952" y="3909800"/>
              <a:ext cx="4019285" cy="107143"/>
              <a:chOff x="5186952" y="3909800"/>
              <a:chExt cx="4019285" cy="107143"/>
            </a:xfrm>
          </p:grpSpPr>
          <p:pic>
            <p:nvPicPr>
              <p:cNvPr id="101" name="Object 100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 rot="-840000">
                <a:off x="5186952" y="3909800"/>
                <a:ext cx="4019285" cy="107143"/>
              </a:xfrm>
              <a:prstGeom prst="rect">
                <a:avLst/>
              </a:prstGeom>
            </p:spPr>
          </p:pic>
        </p:grpSp>
        <p:grpSp>
          <p:nvGrpSpPr>
            <p:cNvPr id="1035" name="그룹 1035"/>
            <p:cNvGrpSpPr/>
            <p:nvPr/>
          </p:nvGrpSpPr>
          <p:grpSpPr>
            <a:xfrm>
              <a:off x="5250030" y="4376229"/>
              <a:ext cx="3893129" cy="107143"/>
              <a:chOff x="5250030" y="4376229"/>
              <a:chExt cx="3893129" cy="107143"/>
            </a:xfrm>
          </p:grpSpPr>
          <p:pic>
            <p:nvPicPr>
              <p:cNvPr id="104" name="Object 10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 rot="-60000">
                <a:off x="5250030" y="4376229"/>
                <a:ext cx="3893129" cy="107143"/>
              </a:xfrm>
              <a:prstGeom prst="rect">
                <a:avLst/>
              </a:prstGeom>
            </p:spPr>
          </p:pic>
        </p:grpSp>
        <p:grpSp>
          <p:nvGrpSpPr>
            <p:cNvPr id="1036" name="그룹 1036"/>
            <p:cNvGrpSpPr/>
            <p:nvPr/>
          </p:nvGrpSpPr>
          <p:grpSpPr>
            <a:xfrm>
              <a:off x="5206924" y="4823871"/>
              <a:ext cx="3979342" cy="107143"/>
              <a:chOff x="5206924" y="4823871"/>
              <a:chExt cx="3979342" cy="107143"/>
            </a:xfrm>
          </p:grpSpPr>
          <p:pic>
            <p:nvPicPr>
              <p:cNvPr id="107" name="Object 106"/>
              <p:cNvPicPr>
                <a:picLocks noChangeAspect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 rot="720000">
                <a:off x="5206924" y="4823871"/>
                <a:ext cx="3979342" cy="107143"/>
              </a:xfrm>
              <a:prstGeom prst="rect">
                <a:avLst/>
              </a:prstGeom>
            </p:spPr>
          </p:pic>
        </p:grpSp>
        <p:grpSp>
          <p:nvGrpSpPr>
            <p:cNvPr id="1037" name="그룹 1037"/>
            <p:cNvGrpSpPr/>
            <p:nvPr/>
          </p:nvGrpSpPr>
          <p:grpSpPr>
            <a:xfrm>
              <a:off x="5072742" y="5260710"/>
              <a:ext cx="4247705" cy="107143"/>
              <a:chOff x="5072742" y="5260710"/>
              <a:chExt cx="4247705" cy="107143"/>
            </a:xfrm>
          </p:grpSpPr>
          <p:pic>
            <p:nvPicPr>
              <p:cNvPr id="110" name="Object 109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 rot="1440000">
                <a:off x="5072742" y="5260710"/>
                <a:ext cx="4247705" cy="107143"/>
              </a:xfrm>
              <a:prstGeom prst="rect">
                <a:avLst/>
              </a:prstGeom>
            </p:spPr>
          </p:pic>
        </p:grpSp>
        <p:grpSp>
          <p:nvGrpSpPr>
            <p:cNvPr id="1038" name="그룹 1038"/>
            <p:cNvGrpSpPr/>
            <p:nvPr/>
          </p:nvGrpSpPr>
          <p:grpSpPr>
            <a:xfrm>
              <a:off x="4867590" y="5689715"/>
              <a:ext cx="4658009" cy="107143"/>
              <a:chOff x="4867590" y="5689715"/>
              <a:chExt cx="4658009" cy="107143"/>
            </a:xfrm>
          </p:grpSpPr>
          <p:pic>
            <p:nvPicPr>
              <p:cNvPr id="113" name="Object 112"/>
              <p:cNvPicPr>
                <a:picLocks noChangeAspect="1"/>
              </p:cNvPicPr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 rot="1980000">
                <a:off x="4867590" y="5689715"/>
                <a:ext cx="4658009" cy="107143"/>
              </a:xfrm>
              <a:prstGeom prst="rect">
                <a:avLst/>
              </a:prstGeom>
            </p:spPr>
          </p:pic>
        </p:grpSp>
        <p:grpSp>
          <p:nvGrpSpPr>
            <p:cNvPr id="1039" name="그룹 1039"/>
            <p:cNvGrpSpPr/>
            <p:nvPr/>
          </p:nvGrpSpPr>
          <p:grpSpPr>
            <a:xfrm>
              <a:off x="8587227" y="2232608"/>
              <a:ext cx="2947024" cy="5974017"/>
              <a:chOff x="8587227" y="2232608"/>
              <a:chExt cx="2947024" cy="5974017"/>
            </a:xfrm>
          </p:grpSpPr>
          <p:grpSp>
            <p:nvGrpSpPr>
              <p:cNvPr id="1040" name="그룹 1040"/>
              <p:cNvGrpSpPr/>
              <p:nvPr/>
            </p:nvGrpSpPr>
            <p:grpSpPr>
              <a:xfrm>
                <a:off x="8587227" y="2648363"/>
                <a:ext cx="2947024" cy="5558262"/>
                <a:chOff x="8587227" y="2648363"/>
                <a:chExt cx="2947024" cy="5558262"/>
              </a:xfrm>
            </p:grpSpPr>
            <p:pic>
              <p:nvPicPr>
                <p:cNvPr id="117" name="Object 116"/>
                <p:cNvPicPr>
                  <a:picLocks noChangeAspect="1"/>
                </p:cNvPicPr>
                <p:nvPr/>
              </p:nvPicPr>
              <p:blipFill>
                <a:blip r:embed="rId40" cstate="print"/>
                <a:stretch>
                  <a:fillRect/>
                </a:stretch>
              </p:blipFill>
              <p:spPr>
                <a:xfrm>
                  <a:off x="8587227" y="2648363"/>
                  <a:ext cx="2947024" cy="5558262"/>
                </a:xfrm>
                <a:prstGeom prst="rect">
                  <a:avLst/>
                </a:prstGeom>
              </p:spPr>
            </p:pic>
          </p:grpSp>
          <p:grpSp>
            <p:nvGrpSpPr>
              <p:cNvPr id="1041" name="그룹 1041"/>
              <p:cNvGrpSpPr/>
              <p:nvPr/>
            </p:nvGrpSpPr>
            <p:grpSpPr>
              <a:xfrm>
                <a:off x="8587227" y="2232608"/>
                <a:ext cx="2947024" cy="447948"/>
                <a:chOff x="8587227" y="2232608"/>
                <a:chExt cx="2947024" cy="447948"/>
              </a:xfrm>
            </p:grpSpPr>
            <p:pic>
              <p:nvPicPr>
                <p:cNvPr id="120" name="Object 119"/>
                <p:cNvPicPr>
                  <a:picLocks noChangeAspect="1"/>
                </p:cNvPicPr>
                <p:nvPr/>
              </p:nvPicPr>
              <p:blipFill>
                <a:blip r:embed="rId41" cstate="print"/>
                <a:stretch>
                  <a:fillRect/>
                </a:stretch>
              </p:blipFill>
              <p:spPr>
                <a:xfrm>
                  <a:off x="8587227" y="2232608"/>
                  <a:ext cx="2947024" cy="44794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3" name="Object 122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9363483" y="2254945"/>
              <a:ext cx="1214034" cy="424749"/>
            </a:xfrm>
            <a:prstGeom prst="rect">
              <a:avLst/>
            </a:prstGeom>
          </p:spPr>
        </p:pic>
        <p:grpSp>
          <p:nvGrpSpPr>
            <p:cNvPr id="1042" name="그룹 1042"/>
            <p:cNvGrpSpPr/>
            <p:nvPr/>
          </p:nvGrpSpPr>
          <p:grpSpPr>
            <a:xfrm>
              <a:off x="12723925" y="4362447"/>
              <a:ext cx="1739184" cy="623678"/>
              <a:chOff x="12723925" y="4362447"/>
              <a:chExt cx="1739184" cy="623678"/>
            </a:xfrm>
          </p:grpSpPr>
          <p:grpSp>
            <p:nvGrpSpPr>
              <p:cNvPr id="1043" name="그룹 1043"/>
              <p:cNvGrpSpPr/>
              <p:nvPr/>
            </p:nvGrpSpPr>
            <p:grpSpPr>
              <a:xfrm>
                <a:off x="12723925" y="4362447"/>
                <a:ext cx="1739184" cy="623678"/>
                <a:chOff x="12723925" y="4362447"/>
                <a:chExt cx="1739184" cy="623678"/>
              </a:xfrm>
            </p:grpSpPr>
            <p:pic>
              <p:nvPicPr>
                <p:cNvPr id="126" name="Object 125"/>
                <p:cNvPicPr>
                  <a:picLocks noChangeAspect="1"/>
                </p:cNvPicPr>
                <p:nvPr/>
              </p:nvPicPr>
              <p:blipFill>
                <a:blip r:embed="rId43" cstate="print"/>
                <a:stretch>
                  <a:fillRect/>
                </a:stretch>
              </p:blipFill>
              <p:spPr>
                <a:xfrm>
                  <a:off x="12723925" y="4362447"/>
                  <a:ext cx="1739184" cy="623678"/>
                </a:xfrm>
                <a:prstGeom prst="rect">
                  <a:avLst/>
                </a:prstGeom>
              </p:spPr>
            </p:pic>
          </p:grpSp>
          <p:pic>
            <p:nvPicPr>
              <p:cNvPr id="128" name="Object 127"/>
              <p:cNvPicPr>
                <a:picLocks noChangeAspect="1"/>
              </p:cNvPicPr>
              <p:nvPr/>
            </p:nvPicPr>
            <p:blipFill>
              <a:blip r:embed="rId44" cstate="print"/>
              <a:stretch>
                <a:fillRect/>
              </a:stretch>
            </p:blipFill>
            <p:spPr>
              <a:xfrm>
                <a:off x="12928455" y="4461612"/>
                <a:ext cx="1393653" cy="424749"/>
              </a:xfrm>
              <a:prstGeom prst="rect">
                <a:avLst/>
              </a:prstGeom>
            </p:spPr>
          </p:pic>
        </p:grpSp>
        <p:grpSp>
          <p:nvGrpSpPr>
            <p:cNvPr id="1044" name="그룹 1044"/>
            <p:cNvGrpSpPr/>
            <p:nvPr/>
          </p:nvGrpSpPr>
          <p:grpSpPr>
            <a:xfrm>
              <a:off x="10714962" y="4026464"/>
              <a:ext cx="2192140" cy="35714"/>
              <a:chOff x="10714962" y="4026464"/>
              <a:chExt cx="2192140" cy="35714"/>
            </a:xfrm>
          </p:grpSpPr>
          <p:pic>
            <p:nvPicPr>
              <p:cNvPr id="131" name="Object 130"/>
              <p:cNvPicPr>
                <a:picLocks noChangeAspect="1"/>
              </p:cNvPicPr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 rot="1920000">
                <a:off x="10714962" y="4026464"/>
                <a:ext cx="2192140" cy="35714"/>
              </a:xfrm>
              <a:prstGeom prst="rect">
                <a:avLst/>
              </a:prstGeom>
            </p:spPr>
          </p:pic>
        </p:grpSp>
        <p:grpSp>
          <p:nvGrpSpPr>
            <p:cNvPr id="1045" name="그룹 1045"/>
            <p:cNvGrpSpPr/>
            <p:nvPr/>
          </p:nvGrpSpPr>
          <p:grpSpPr>
            <a:xfrm>
              <a:off x="10874920" y="4492892"/>
              <a:ext cx="1872223" cy="35714"/>
              <a:chOff x="10874920" y="4492892"/>
              <a:chExt cx="1872223" cy="35714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46" cstate="print"/>
              <a:stretch>
                <a:fillRect/>
              </a:stretch>
            </p:blipFill>
            <p:spPr>
              <a:xfrm rot="420000">
                <a:off x="10874920" y="4492892"/>
                <a:ext cx="1872223" cy="35714"/>
              </a:xfrm>
              <a:prstGeom prst="rect">
                <a:avLst/>
              </a:prstGeom>
            </p:spPr>
          </p:pic>
        </p:grpSp>
        <p:grpSp>
          <p:nvGrpSpPr>
            <p:cNvPr id="1046" name="그룹 1046"/>
            <p:cNvGrpSpPr/>
            <p:nvPr/>
          </p:nvGrpSpPr>
          <p:grpSpPr>
            <a:xfrm>
              <a:off x="10824366" y="4940534"/>
              <a:ext cx="1973332" cy="35714"/>
              <a:chOff x="10824366" y="4940534"/>
              <a:chExt cx="1973332" cy="35714"/>
            </a:xfrm>
          </p:grpSpPr>
          <p:pic>
            <p:nvPicPr>
              <p:cNvPr id="137" name="Object 136"/>
              <p:cNvPicPr>
                <a:picLocks noChangeAspect="1"/>
              </p:cNvPicPr>
              <p:nvPr/>
            </p:nvPicPr>
            <p:blipFill>
              <a:blip r:embed="rId47" cstate="print"/>
              <a:stretch>
                <a:fillRect/>
              </a:stretch>
            </p:blipFill>
            <p:spPr>
              <a:xfrm rot="-1200000">
                <a:off x="10824366" y="4940534"/>
                <a:ext cx="1973332" cy="35714"/>
              </a:xfrm>
              <a:prstGeom prst="rect">
                <a:avLst/>
              </a:prstGeom>
            </p:spPr>
          </p:pic>
        </p:grpSp>
        <p:grpSp>
          <p:nvGrpSpPr>
            <p:cNvPr id="1047" name="그룹 1047"/>
            <p:cNvGrpSpPr/>
            <p:nvPr/>
          </p:nvGrpSpPr>
          <p:grpSpPr>
            <a:xfrm>
              <a:off x="10604904" y="5377373"/>
              <a:ext cx="2412256" cy="35714"/>
              <a:chOff x="10604904" y="5377373"/>
              <a:chExt cx="2412256" cy="35714"/>
            </a:xfrm>
          </p:grpSpPr>
          <p:pic>
            <p:nvPicPr>
              <p:cNvPr id="140" name="Object 139"/>
              <p:cNvPicPr>
                <a:picLocks noChangeAspect="1"/>
              </p:cNvPicPr>
              <p:nvPr/>
            </p:nvPicPr>
            <p:blipFill>
              <a:blip r:embed="rId48" cstate="print"/>
              <a:stretch>
                <a:fillRect/>
              </a:stretch>
            </p:blipFill>
            <p:spPr>
              <a:xfrm rot="-2400000">
                <a:off x="10604904" y="5377373"/>
                <a:ext cx="2412256" cy="35714"/>
              </a:xfrm>
              <a:prstGeom prst="rect">
                <a:avLst/>
              </a:prstGeom>
            </p:spPr>
          </p:pic>
        </p:grpSp>
        <p:grpSp>
          <p:nvGrpSpPr>
            <p:cNvPr id="1048" name="그룹 1048"/>
            <p:cNvGrpSpPr/>
            <p:nvPr/>
          </p:nvGrpSpPr>
          <p:grpSpPr>
            <a:xfrm>
              <a:off x="10294852" y="5806379"/>
              <a:ext cx="3032360" cy="35714"/>
              <a:chOff x="10294852" y="5806379"/>
              <a:chExt cx="3032360" cy="35714"/>
            </a:xfrm>
          </p:grpSpPr>
          <p:pic>
            <p:nvPicPr>
              <p:cNvPr id="143" name="Object 142"/>
              <p:cNvPicPr>
                <a:picLocks noChangeAspect="1"/>
              </p:cNvPicPr>
              <p:nvPr/>
            </p:nvPicPr>
            <p:blipFill>
              <a:blip r:embed="rId49" cstate="print"/>
              <a:stretch>
                <a:fillRect/>
              </a:stretch>
            </p:blipFill>
            <p:spPr>
              <a:xfrm rot="-3120000">
                <a:off x="10294852" y="5806379"/>
                <a:ext cx="3032360" cy="35714"/>
              </a:xfrm>
              <a:prstGeom prst="rect">
                <a:avLst/>
              </a:prstGeom>
            </p:spPr>
          </p:pic>
        </p:grpSp>
        <p:grpSp>
          <p:nvGrpSpPr>
            <p:cNvPr id="1049" name="그룹 1049"/>
            <p:cNvGrpSpPr/>
            <p:nvPr/>
          </p:nvGrpSpPr>
          <p:grpSpPr>
            <a:xfrm>
              <a:off x="14463109" y="5739531"/>
              <a:ext cx="1739184" cy="623678"/>
              <a:chOff x="14463109" y="5739531"/>
              <a:chExt cx="1739184" cy="623678"/>
            </a:xfrm>
          </p:grpSpPr>
          <p:grpSp>
            <p:nvGrpSpPr>
              <p:cNvPr id="1050" name="그룹 1050"/>
              <p:cNvGrpSpPr/>
              <p:nvPr/>
            </p:nvGrpSpPr>
            <p:grpSpPr>
              <a:xfrm>
                <a:off x="14463109" y="5739531"/>
                <a:ext cx="1739184" cy="623678"/>
                <a:chOff x="14463109" y="5739531"/>
                <a:chExt cx="1739184" cy="623678"/>
              </a:xfrm>
            </p:grpSpPr>
            <p:pic>
              <p:nvPicPr>
                <p:cNvPr id="147" name="Object 146"/>
                <p:cNvPicPr>
                  <a:picLocks noChangeAspect="1"/>
                </p:cNvPicPr>
                <p:nvPr/>
              </p:nvPicPr>
              <p:blipFill>
                <a:blip r:embed="rId50" cstate="print"/>
                <a:stretch>
                  <a:fillRect/>
                </a:stretch>
              </p:blipFill>
              <p:spPr>
                <a:xfrm>
                  <a:off x="14463109" y="5739531"/>
                  <a:ext cx="1739184" cy="623678"/>
                </a:xfrm>
                <a:prstGeom prst="rect">
                  <a:avLst/>
                </a:prstGeom>
              </p:spPr>
            </p:pic>
          </p:grpSp>
          <p:pic>
            <p:nvPicPr>
              <p:cNvPr id="149" name="Object 148"/>
              <p:cNvPicPr>
                <a:picLocks noChangeAspect="1"/>
              </p:cNvPicPr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>
                <a:off x="14667644" y="5838695"/>
                <a:ext cx="917044" cy="424749"/>
              </a:xfrm>
              <a:prstGeom prst="rect">
                <a:avLst/>
              </a:prstGeom>
            </p:spPr>
          </p:pic>
        </p:grpSp>
        <p:grpSp>
          <p:nvGrpSpPr>
            <p:cNvPr id="1051" name="그룹 1051"/>
            <p:cNvGrpSpPr/>
            <p:nvPr/>
          </p:nvGrpSpPr>
          <p:grpSpPr>
            <a:xfrm>
              <a:off x="16546599" y="4037790"/>
              <a:ext cx="1295848" cy="1295848"/>
              <a:chOff x="16546599" y="4037790"/>
              <a:chExt cx="1295848" cy="1295848"/>
            </a:xfrm>
          </p:grpSpPr>
          <p:pic>
            <p:nvPicPr>
              <p:cNvPr id="152" name="Object 151"/>
              <p:cNvPicPr>
                <a:picLocks noChangeAspect="1"/>
              </p:cNvPicPr>
              <p:nvPr/>
            </p:nvPicPr>
            <p:blipFill>
              <a:blip r:embed="rId52" cstate="print"/>
              <a:stretch>
                <a:fillRect/>
              </a:stretch>
            </p:blipFill>
            <p:spPr>
              <a:xfrm>
                <a:off x="16546599" y="4037790"/>
                <a:ext cx="1295848" cy="1295848"/>
              </a:xfrm>
              <a:prstGeom prst="rect">
                <a:avLst/>
              </a:prstGeom>
            </p:spPr>
          </p:pic>
        </p:grpSp>
        <p:grpSp>
          <p:nvGrpSpPr>
            <p:cNvPr id="1052" name="그룹 1052"/>
            <p:cNvGrpSpPr/>
            <p:nvPr/>
          </p:nvGrpSpPr>
          <p:grpSpPr>
            <a:xfrm>
              <a:off x="14479190" y="4578139"/>
              <a:ext cx="2083521" cy="107143"/>
              <a:chOff x="14479190" y="4578139"/>
              <a:chExt cx="2083521" cy="107143"/>
            </a:xfrm>
          </p:grpSpPr>
          <p:pic>
            <p:nvPicPr>
              <p:cNvPr id="155" name="Object 154"/>
              <p:cNvPicPr>
                <a:picLocks noChangeAspect="1"/>
              </p:cNvPicPr>
              <p:nvPr/>
            </p:nvPicPr>
            <p:blipFill>
              <a:blip r:embed="rId53" cstate="print"/>
              <a:stretch>
                <a:fillRect/>
              </a:stretch>
            </p:blipFill>
            <p:spPr>
              <a:xfrm>
                <a:off x="14479190" y="4578139"/>
                <a:ext cx="2083521" cy="107143"/>
              </a:xfrm>
              <a:prstGeom prst="rect">
                <a:avLst/>
              </a:prstGeom>
            </p:spPr>
          </p:pic>
        </p:grpSp>
      </p:grpSp>
      <p:pic>
        <p:nvPicPr>
          <p:cNvPr id="158" name="Object 157"/>
          <p:cNvPicPr>
            <a:picLocks noChangeAspect="1"/>
          </p:cNvPicPr>
          <p:nvPr/>
        </p:nvPicPr>
        <p:blipFill>
          <a:blip r:embed="rId54" cstate="print"/>
          <a:stretch>
            <a:fillRect/>
          </a:stretch>
        </p:blipFill>
        <p:spPr>
          <a:xfrm>
            <a:off x="468573" y="1173420"/>
            <a:ext cx="3329233" cy="5719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5173" y="575954"/>
            <a:ext cx="4852002" cy="86377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1685714"/>
              <a:ext cx="18285714" cy="7025359"/>
              <a:chOff x="0" y="1685714"/>
              <a:chExt cx="18285714" cy="7025359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9142857" y="-1826965"/>
                <a:ext cx="36571429" cy="14050718"/>
              </a:xfrm>
              <a:prstGeom prst="rect">
                <a:avLst/>
              </a:prstGeom>
            </p:spPr>
          </p:pic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0" y="1685714"/>
                <a:ext cx="18285714" cy="702535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770487" y="5855072"/>
              <a:ext cx="2196118" cy="623678"/>
              <a:chOff x="2770487" y="5855072"/>
              <a:chExt cx="2196118" cy="623678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770487" y="5855072"/>
                <a:ext cx="2196118" cy="623678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66115" y="5973287"/>
              <a:ext cx="2252596" cy="481891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357917" y="3866808"/>
              <a:ext cx="1231317" cy="1231317"/>
              <a:chOff x="357917" y="3866808"/>
              <a:chExt cx="1231317" cy="1231317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357917" y="3866808"/>
                <a:ext cx="1231317" cy="1231317"/>
                <a:chOff x="357917" y="3866808"/>
                <a:chExt cx="1231317" cy="1231317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357917" y="3866808"/>
                  <a:ext cx="1231317" cy="1231317"/>
                </a:xfrm>
                <a:prstGeom prst="rect">
                  <a:avLst/>
                </a:prstGeom>
              </p:spPr>
            </p:pic>
          </p:grpSp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46821" y="4109195"/>
                <a:ext cx="1329510" cy="75787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89234" y="4482467"/>
              <a:ext cx="1251710" cy="35714"/>
              <a:chOff x="1589234" y="4482467"/>
              <a:chExt cx="1251710" cy="3571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589234" y="4482467"/>
                <a:ext cx="1251710" cy="3571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2840893" y="4191024"/>
              <a:ext cx="2393343" cy="623678"/>
              <a:chOff x="2840893" y="4191024"/>
              <a:chExt cx="2393343" cy="623678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840893" y="4191024"/>
                <a:ext cx="2393343" cy="623678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78623" y="4290191"/>
              <a:ext cx="2421444" cy="424749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720635" y="5855072"/>
              <a:ext cx="1739184" cy="623678"/>
              <a:chOff x="720635" y="5855072"/>
              <a:chExt cx="1739184" cy="623678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720635" y="5855072"/>
                <a:ext cx="1739184" cy="623678"/>
                <a:chOff x="720635" y="5855072"/>
                <a:chExt cx="1739184" cy="623678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720635" y="5855072"/>
                  <a:ext cx="1739184" cy="623678"/>
                </a:xfrm>
                <a:prstGeom prst="rect">
                  <a:avLst/>
                </a:prstGeom>
              </p:spPr>
            </p:pic>
          </p:grpSp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25172" y="5954239"/>
                <a:ext cx="1312663" cy="48189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5090132" y="5855072"/>
              <a:ext cx="2114842" cy="623678"/>
              <a:chOff x="5090132" y="5855072"/>
              <a:chExt cx="2114842" cy="623678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5090132" y="5855072"/>
                <a:ext cx="2114842" cy="623678"/>
                <a:chOff x="5090132" y="5855072"/>
                <a:chExt cx="2114842" cy="623678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5090132" y="5855072"/>
                  <a:ext cx="2114842" cy="623678"/>
                </a:xfrm>
                <a:prstGeom prst="rect">
                  <a:avLst/>
                </a:prstGeom>
              </p:spPr>
            </p:pic>
          </p:grpSp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072072" y="5943042"/>
                <a:ext cx="2187044" cy="481891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760143" y="6641539"/>
              <a:ext cx="1739184" cy="623678"/>
              <a:chOff x="760143" y="6641539"/>
              <a:chExt cx="1739184" cy="623678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760143" y="6641539"/>
                <a:ext cx="1739184" cy="623678"/>
                <a:chOff x="760143" y="6641539"/>
                <a:chExt cx="1739184" cy="623678"/>
              </a:xfrm>
            </p:grpSpPr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760143" y="6641539"/>
                  <a:ext cx="1739184" cy="623678"/>
                </a:xfrm>
                <a:prstGeom prst="rect">
                  <a:avLst/>
                </a:prstGeom>
              </p:spPr>
            </p:pic>
          </p:grpSp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964675" y="6740705"/>
                <a:ext cx="1178272" cy="481891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760143" y="7398550"/>
              <a:ext cx="1739184" cy="623678"/>
              <a:chOff x="760143" y="7398550"/>
              <a:chExt cx="1739184" cy="623678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760143" y="7398550"/>
                <a:ext cx="1739184" cy="623678"/>
                <a:chOff x="760143" y="7398550"/>
                <a:chExt cx="1739184" cy="623678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760143" y="7398550"/>
                  <a:ext cx="1739184" cy="623678"/>
                </a:xfrm>
                <a:prstGeom prst="rect">
                  <a:avLst/>
                </a:prstGeom>
              </p:spPr>
            </p:pic>
          </p:grpSp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964675" y="7497716"/>
                <a:ext cx="1249482" cy="481891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484250" y="5271792"/>
              <a:ext cx="2659291" cy="107143"/>
              <a:chOff x="1484250" y="5271792"/>
              <a:chExt cx="2659291" cy="107143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9420000">
                <a:off x="1484250" y="5271792"/>
                <a:ext cx="2659291" cy="107143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3421350" y="5276554"/>
              <a:ext cx="1063411" cy="107143"/>
              <a:chOff x="3421350" y="5276554"/>
              <a:chExt cx="1063411" cy="107143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5940000">
                <a:off x="3421350" y="5276554"/>
                <a:ext cx="1063411" cy="107143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3916291" y="5271792"/>
              <a:ext cx="2352534" cy="107143"/>
              <a:chOff x="3916291" y="5271792"/>
              <a:chExt cx="2352534" cy="107143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1560000">
                <a:off x="3916291" y="5271792"/>
                <a:ext cx="2352534" cy="107143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5179085" y="3906262"/>
              <a:ext cx="3506720" cy="107143"/>
              <a:chOff x="5179085" y="3906262"/>
              <a:chExt cx="3506720" cy="107143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-960000">
                <a:off x="5179085" y="3906262"/>
                <a:ext cx="3506720" cy="107143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5233563" y="4392073"/>
              <a:ext cx="3381667" cy="107143"/>
              <a:chOff x="5233563" y="4392073"/>
              <a:chExt cx="3381667" cy="107143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 rot="-120000">
                <a:off x="5233563" y="4392073"/>
                <a:ext cx="3381667" cy="107143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5187560" y="4839715"/>
              <a:ext cx="3473673" cy="107143"/>
              <a:chOff x="5187560" y="4839715"/>
              <a:chExt cx="3473673" cy="107143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 rot="780000">
                <a:off x="5187560" y="4839715"/>
                <a:ext cx="3473673" cy="107143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5039114" y="5276554"/>
              <a:ext cx="3783705" cy="107143"/>
              <a:chOff x="5039114" y="5276554"/>
              <a:chExt cx="3783705" cy="107143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 rot="1560000">
                <a:off x="5039114" y="5276554"/>
                <a:ext cx="3783705" cy="107143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8456224" y="2571626"/>
              <a:ext cx="4273474" cy="4693591"/>
              <a:chOff x="8456224" y="2571626"/>
              <a:chExt cx="4273474" cy="4693591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8456224" y="2571626"/>
                <a:ext cx="4273474" cy="4693591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3780688" y="4317208"/>
              <a:ext cx="2024898" cy="623678"/>
              <a:chOff x="13780688" y="4317208"/>
              <a:chExt cx="2024898" cy="623678"/>
            </a:xfrm>
          </p:grpSpPr>
          <p:grpSp>
            <p:nvGrpSpPr>
              <p:cNvPr id="1025" name="그룹 1025"/>
              <p:cNvGrpSpPr/>
              <p:nvPr/>
            </p:nvGrpSpPr>
            <p:grpSpPr>
              <a:xfrm>
                <a:off x="13780688" y="4317208"/>
                <a:ext cx="2024898" cy="623678"/>
                <a:chOff x="13780688" y="4317208"/>
                <a:chExt cx="2024898" cy="623678"/>
              </a:xfrm>
            </p:grpSpPr>
            <p:pic>
              <p:nvPicPr>
                <p:cNvPr id="75" name="Object 74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>
                  <a:off x="13780688" y="4317208"/>
                  <a:ext cx="2024898" cy="623678"/>
                </a:xfrm>
                <a:prstGeom prst="rect">
                  <a:avLst/>
                </a:prstGeom>
              </p:spPr>
            </p:pic>
          </p:grpSp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3767397" y="4395243"/>
                <a:ext cx="2143901" cy="481891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13885450" y="6017860"/>
              <a:ext cx="1739184" cy="623678"/>
              <a:chOff x="13885450" y="6017860"/>
              <a:chExt cx="1739184" cy="623678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13885450" y="6017860"/>
                <a:ext cx="1739184" cy="623678"/>
                <a:chOff x="13885450" y="6017860"/>
                <a:chExt cx="1739184" cy="623678"/>
              </a:xfrm>
            </p:grpSpPr>
            <p:pic>
              <p:nvPicPr>
                <p:cNvPr id="81" name="Object 8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>
                  <a:off x="13885450" y="6017860"/>
                  <a:ext cx="1739184" cy="623678"/>
                </a:xfrm>
                <a:prstGeom prst="rect">
                  <a:avLst/>
                </a:prstGeom>
              </p:spPr>
            </p:pic>
          </p:grpSp>
          <p:pic>
            <p:nvPicPr>
              <p:cNvPr id="83" name="Object 82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14090001" y="6117027"/>
                <a:ext cx="1211072" cy="424749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6546599" y="4028266"/>
              <a:ext cx="1295848" cy="1295848"/>
              <a:chOff x="16546599" y="4028266"/>
              <a:chExt cx="1295848" cy="1295848"/>
            </a:xfrm>
          </p:grpSpPr>
          <p:pic>
            <p:nvPicPr>
              <p:cNvPr id="86" name="Object 85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16546599" y="4028266"/>
                <a:ext cx="1295848" cy="1295848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15805563" y="4570141"/>
              <a:ext cx="757156" cy="107143"/>
              <a:chOff x="15805563" y="4570141"/>
              <a:chExt cx="757156" cy="107143"/>
            </a:xfrm>
          </p:grpSpPr>
          <p:pic>
            <p:nvPicPr>
              <p:cNvPr id="89" name="Object 88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 rot="60000">
                <a:off x="15805563" y="4570141"/>
                <a:ext cx="757156" cy="107143"/>
              </a:xfrm>
              <a:prstGeom prst="rect">
                <a:avLst/>
              </a:prstGeom>
            </p:spPr>
          </p:pic>
        </p:grpSp>
        <p:grpSp>
          <p:nvGrpSpPr>
            <p:cNvPr id="1030" name="그룹 1030"/>
            <p:cNvGrpSpPr/>
            <p:nvPr/>
          </p:nvGrpSpPr>
          <p:grpSpPr>
            <a:xfrm>
              <a:off x="2770487" y="6641539"/>
              <a:ext cx="2196118" cy="623678"/>
              <a:chOff x="2770487" y="6641539"/>
              <a:chExt cx="2196118" cy="623678"/>
            </a:xfrm>
          </p:grpSpPr>
          <p:grpSp>
            <p:nvGrpSpPr>
              <p:cNvPr id="1031" name="그룹 1031"/>
              <p:cNvGrpSpPr/>
              <p:nvPr/>
            </p:nvGrpSpPr>
            <p:grpSpPr>
              <a:xfrm>
                <a:off x="2770487" y="6641539"/>
                <a:ext cx="2196118" cy="623678"/>
                <a:chOff x="2770487" y="6641539"/>
                <a:chExt cx="2196118" cy="623678"/>
              </a:xfrm>
            </p:grpSpPr>
            <p:pic>
              <p:nvPicPr>
                <p:cNvPr id="93" name="Object 92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>
                  <a:off x="2770487" y="6641539"/>
                  <a:ext cx="2196118" cy="623678"/>
                </a:xfrm>
                <a:prstGeom prst="rect">
                  <a:avLst/>
                </a:prstGeom>
              </p:spPr>
            </p:pic>
          </p:grpSp>
          <p:pic>
            <p:nvPicPr>
              <p:cNvPr id="95" name="Object 94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2849059" y="6740704"/>
                <a:ext cx="2118025" cy="481891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2770487" y="7416407"/>
              <a:ext cx="1739184" cy="623678"/>
              <a:chOff x="2770487" y="7416407"/>
              <a:chExt cx="1739184" cy="623678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2770487" y="7416407"/>
                <a:ext cx="1739184" cy="623678"/>
                <a:chOff x="2770487" y="7416407"/>
                <a:chExt cx="1739184" cy="623678"/>
              </a:xfrm>
            </p:grpSpPr>
            <p:pic>
              <p:nvPicPr>
                <p:cNvPr id="99" name="Object 98"/>
                <p:cNvPicPr>
                  <a:picLocks noChangeAspect="1"/>
                </p:cNvPicPr>
                <p:nvPr/>
              </p:nvPicPr>
              <p:blipFill>
                <a:blip r:embed="rId36" cstate="print"/>
                <a:stretch>
                  <a:fillRect/>
                </a:stretch>
              </p:blipFill>
              <p:spPr>
                <a:xfrm>
                  <a:off x="2770487" y="7416407"/>
                  <a:ext cx="1739184" cy="623678"/>
                </a:xfrm>
                <a:prstGeom prst="rect">
                  <a:avLst/>
                </a:prstGeom>
              </p:spPr>
            </p:pic>
          </p:grpSp>
          <p:pic>
            <p:nvPicPr>
              <p:cNvPr id="101" name="Object 100"/>
              <p:cNvPicPr>
                <a:picLocks noChangeAspect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2872163" y="7515574"/>
                <a:ext cx="1544206" cy="481891"/>
              </a:xfrm>
              <a:prstGeom prst="rect">
                <a:avLst/>
              </a:prstGeom>
            </p:spPr>
          </p:pic>
        </p:grpSp>
        <p:grpSp>
          <p:nvGrpSpPr>
            <p:cNvPr id="1034" name="그룹 1034"/>
            <p:cNvGrpSpPr/>
            <p:nvPr/>
          </p:nvGrpSpPr>
          <p:grpSpPr>
            <a:xfrm>
              <a:off x="5132431" y="6670110"/>
              <a:ext cx="2196118" cy="623678"/>
              <a:chOff x="5132431" y="6670110"/>
              <a:chExt cx="2196118" cy="623678"/>
            </a:xfrm>
          </p:grpSpPr>
          <p:grpSp>
            <p:nvGrpSpPr>
              <p:cNvPr id="1035" name="그룹 1035"/>
              <p:cNvGrpSpPr/>
              <p:nvPr/>
            </p:nvGrpSpPr>
            <p:grpSpPr>
              <a:xfrm>
                <a:off x="5132431" y="6670110"/>
                <a:ext cx="2196118" cy="623678"/>
                <a:chOff x="5132431" y="6670110"/>
                <a:chExt cx="2196118" cy="623678"/>
              </a:xfrm>
            </p:grpSpPr>
            <p:pic>
              <p:nvPicPr>
                <p:cNvPr id="105" name="Object 104"/>
                <p:cNvPicPr>
                  <a:picLocks noChangeAspect="1"/>
                </p:cNvPicPr>
                <p:nvPr/>
              </p:nvPicPr>
              <p:blipFill>
                <a:blip r:embed="rId38" cstate="print"/>
                <a:stretch>
                  <a:fillRect/>
                </a:stretch>
              </p:blipFill>
              <p:spPr>
                <a:xfrm>
                  <a:off x="5132431" y="6670110"/>
                  <a:ext cx="2196118" cy="623678"/>
                </a:xfrm>
                <a:prstGeom prst="rect">
                  <a:avLst/>
                </a:prstGeom>
              </p:spPr>
            </p:pic>
          </p:grpSp>
          <p:pic>
            <p:nvPicPr>
              <p:cNvPr id="107" name="Object 106"/>
              <p:cNvPicPr>
                <a:picLocks noChangeAspect="1"/>
              </p:cNvPicPr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>
                <a:off x="5211005" y="6769278"/>
                <a:ext cx="2035034" cy="481891"/>
              </a:xfrm>
              <a:prstGeom prst="rect">
                <a:avLst/>
              </a:prstGeom>
            </p:spPr>
          </p:pic>
        </p:grpSp>
        <p:grpSp>
          <p:nvGrpSpPr>
            <p:cNvPr id="1036" name="그룹 1036"/>
            <p:cNvGrpSpPr/>
            <p:nvPr/>
          </p:nvGrpSpPr>
          <p:grpSpPr>
            <a:xfrm>
              <a:off x="8456224" y="2163030"/>
              <a:ext cx="4273474" cy="4315721"/>
              <a:chOff x="8456224" y="2163030"/>
              <a:chExt cx="4273474" cy="4315721"/>
            </a:xfrm>
          </p:grpSpPr>
          <p:grpSp>
            <p:nvGrpSpPr>
              <p:cNvPr id="1037" name="그룹 1037"/>
              <p:cNvGrpSpPr/>
              <p:nvPr/>
            </p:nvGrpSpPr>
            <p:grpSpPr>
              <a:xfrm>
                <a:off x="8614558" y="3153253"/>
                <a:ext cx="1739184" cy="623678"/>
                <a:chOff x="8614558" y="3153253"/>
                <a:chExt cx="1739184" cy="623678"/>
              </a:xfrm>
            </p:grpSpPr>
            <p:grpSp>
              <p:nvGrpSpPr>
                <p:cNvPr id="1038" name="그룹 1038"/>
                <p:cNvGrpSpPr/>
                <p:nvPr/>
              </p:nvGrpSpPr>
              <p:grpSpPr>
                <a:xfrm>
                  <a:off x="8614558" y="3153253"/>
                  <a:ext cx="1739184" cy="623678"/>
                  <a:chOff x="8614558" y="3153253"/>
                  <a:chExt cx="1739184" cy="623678"/>
                </a:xfrm>
              </p:grpSpPr>
              <p:pic>
                <p:nvPicPr>
                  <p:cNvPr id="112" name="Object 111"/>
                  <p:cNvPicPr>
                    <a:picLocks noChangeAspect="1"/>
                  </p:cNvPicPr>
                  <p:nvPr/>
                </p:nvPicPr>
                <p:blipFill>
                  <a:blip r:embed="rId40" cstate="print"/>
                  <a:stretch>
                    <a:fillRect/>
                  </a:stretch>
                </p:blipFill>
                <p:spPr>
                  <a:xfrm>
                    <a:off x="8614558" y="3153253"/>
                    <a:ext cx="1739184" cy="62367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41" cstate="print"/>
                <a:stretch>
                  <a:fillRect/>
                </a:stretch>
              </p:blipFill>
              <p:spPr>
                <a:xfrm>
                  <a:off x="8819082" y="3252419"/>
                  <a:ext cx="1239196" cy="424749"/>
                </a:xfrm>
                <a:prstGeom prst="rect">
                  <a:avLst/>
                </a:prstGeom>
              </p:spPr>
            </p:pic>
          </p:grpSp>
          <p:grpSp>
            <p:nvGrpSpPr>
              <p:cNvPr id="1039" name="그룹 1039"/>
              <p:cNvGrpSpPr/>
              <p:nvPr/>
            </p:nvGrpSpPr>
            <p:grpSpPr>
              <a:xfrm>
                <a:off x="8614558" y="4086110"/>
                <a:ext cx="1739184" cy="623678"/>
                <a:chOff x="8614558" y="4086110"/>
                <a:chExt cx="1739184" cy="623678"/>
              </a:xfrm>
            </p:grpSpPr>
            <p:grpSp>
              <p:nvGrpSpPr>
                <p:cNvPr id="1040" name="그룹 1040"/>
                <p:cNvGrpSpPr/>
                <p:nvPr/>
              </p:nvGrpSpPr>
              <p:grpSpPr>
                <a:xfrm>
                  <a:off x="8614558" y="4086110"/>
                  <a:ext cx="1739184" cy="623678"/>
                  <a:chOff x="8614558" y="4086110"/>
                  <a:chExt cx="1739184" cy="623678"/>
                </a:xfrm>
              </p:grpSpPr>
              <p:pic>
                <p:nvPicPr>
                  <p:cNvPr id="118" name="Object 117"/>
                  <p:cNvPicPr>
                    <a:picLocks noChangeAspect="1"/>
                  </p:cNvPicPr>
                  <p:nvPr/>
                </p:nvPicPr>
                <p:blipFill>
                  <a:blip r:embed="rId42" cstate="print"/>
                  <a:stretch>
                    <a:fillRect/>
                  </a:stretch>
                </p:blipFill>
                <p:spPr>
                  <a:xfrm>
                    <a:off x="8614558" y="4086110"/>
                    <a:ext cx="1739184" cy="62367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0" name="Object 119"/>
                <p:cNvPicPr>
                  <a:picLocks noChangeAspect="1"/>
                </p:cNvPicPr>
                <p:nvPr/>
              </p:nvPicPr>
              <p:blipFill>
                <a:blip r:embed="rId43" cstate="print"/>
                <a:stretch>
                  <a:fillRect/>
                </a:stretch>
              </p:blipFill>
              <p:spPr>
                <a:xfrm>
                  <a:off x="8704797" y="4185276"/>
                  <a:ext cx="1620282" cy="481891"/>
                </a:xfrm>
                <a:prstGeom prst="rect">
                  <a:avLst/>
                </a:prstGeom>
              </p:spPr>
            </p:pic>
          </p:grpSp>
          <p:grpSp>
            <p:nvGrpSpPr>
              <p:cNvPr id="1041" name="그룹 1041"/>
              <p:cNvGrpSpPr/>
              <p:nvPr/>
            </p:nvGrpSpPr>
            <p:grpSpPr>
              <a:xfrm>
                <a:off x="8614558" y="4981394"/>
                <a:ext cx="1739184" cy="623678"/>
                <a:chOff x="8614558" y="4981394"/>
                <a:chExt cx="1739184" cy="623678"/>
              </a:xfrm>
            </p:grpSpPr>
            <p:grpSp>
              <p:nvGrpSpPr>
                <p:cNvPr id="1042" name="그룹 1042"/>
                <p:cNvGrpSpPr/>
                <p:nvPr/>
              </p:nvGrpSpPr>
              <p:grpSpPr>
                <a:xfrm>
                  <a:off x="8614558" y="4981394"/>
                  <a:ext cx="1739184" cy="623678"/>
                  <a:chOff x="8614558" y="4981394"/>
                  <a:chExt cx="1739184" cy="623678"/>
                </a:xfrm>
              </p:grpSpPr>
              <p:pic>
                <p:nvPicPr>
                  <p:cNvPr id="124" name="Object 123"/>
                  <p:cNvPicPr>
                    <a:picLocks noChangeAspect="1"/>
                  </p:cNvPicPr>
                  <p:nvPr/>
                </p:nvPicPr>
                <p:blipFill>
                  <a:blip r:embed="rId44" cstate="print"/>
                  <a:stretch>
                    <a:fillRect/>
                  </a:stretch>
                </p:blipFill>
                <p:spPr>
                  <a:xfrm>
                    <a:off x="8614558" y="4981394"/>
                    <a:ext cx="1739184" cy="62367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6" name="Object 125"/>
                <p:cNvPicPr>
                  <a:picLocks noChangeAspect="1"/>
                </p:cNvPicPr>
                <p:nvPr/>
              </p:nvPicPr>
              <p:blipFill>
                <a:blip r:embed="rId45" cstate="print"/>
                <a:stretch>
                  <a:fillRect/>
                </a:stretch>
              </p:blipFill>
              <p:spPr>
                <a:xfrm>
                  <a:off x="8590511" y="5080562"/>
                  <a:ext cx="1462872" cy="481891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8627697" y="5855072"/>
                <a:ext cx="1739184" cy="623678"/>
                <a:chOff x="8627697" y="5855072"/>
                <a:chExt cx="1739184" cy="623678"/>
              </a:xfrm>
            </p:grpSpPr>
            <p:grpSp>
              <p:nvGrpSpPr>
                <p:cNvPr id="1044" name="그룹 1044"/>
                <p:cNvGrpSpPr/>
                <p:nvPr/>
              </p:nvGrpSpPr>
              <p:grpSpPr>
                <a:xfrm>
                  <a:off x="8627697" y="5855072"/>
                  <a:ext cx="1739184" cy="623678"/>
                  <a:chOff x="8627697" y="5855072"/>
                  <a:chExt cx="1739184" cy="623678"/>
                </a:xfrm>
              </p:grpSpPr>
              <p:pic>
                <p:nvPicPr>
                  <p:cNvPr id="130" name="Object 129"/>
                  <p:cNvPicPr>
                    <a:picLocks noChangeAspect="1"/>
                  </p:cNvPicPr>
                  <p:nvPr/>
                </p:nvPicPr>
                <p:blipFill>
                  <a:blip r:embed="rId46" cstate="print"/>
                  <a:stretch>
                    <a:fillRect/>
                  </a:stretch>
                </p:blipFill>
                <p:spPr>
                  <a:xfrm>
                    <a:off x="8627697" y="5855072"/>
                    <a:ext cx="1739184" cy="62367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2" name="Object 131"/>
                <p:cNvPicPr>
                  <a:picLocks noChangeAspect="1"/>
                </p:cNvPicPr>
                <p:nvPr/>
              </p:nvPicPr>
              <p:blipFill>
                <a:blip r:embed="rId47" cstate="print"/>
                <a:stretch>
                  <a:fillRect/>
                </a:stretch>
              </p:blipFill>
              <p:spPr>
                <a:xfrm>
                  <a:off x="8832222" y="5954238"/>
                  <a:ext cx="1244844" cy="481891"/>
                </a:xfrm>
                <a:prstGeom prst="rect">
                  <a:avLst/>
                </a:prstGeom>
              </p:spPr>
            </p:pic>
          </p:grpSp>
          <p:grpSp>
            <p:nvGrpSpPr>
              <p:cNvPr id="1045" name="그룹 1045"/>
              <p:cNvGrpSpPr/>
              <p:nvPr/>
            </p:nvGrpSpPr>
            <p:grpSpPr>
              <a:xfrm>
                <a:off x="8456224" y="2163030"/>
                <a:ext cx="4273474" cy="447948"/>
                <a:chOff x="8456224" y="2163030"/>
                <a:chExt cx="4273474" cy="447948"/>
              </a:xfrm>
            </p:grpSpPr>
            <p:pic>
              <p:nvPicPr>
                <p:cNvPr id="135" name="Object 134"/>
                <p:cNvPicPr>
                  <a:picLocks noChangeAspect="1"/>
                </p:cNvPicPr>
                <p:nvPr/>
              </p:nvPicPr>
              <p:blipFill>
                <a:blip r:embed="rId48" cstate="print"/>
                <a:stretch>
                  <a:fillRect/>
                </a:stretch>
              </p:blipFill>
              <p:spPr>
                <a:xfrm>
                  <a:off x="8456224" y="2163030"/>
                  <a:ext cx="4273474" cy="447948"/>
                </a:xfrm>
                <a:prstGeom prst="rect">
                  <a:avLst/>
                </a:prstGeom>
              </p:spPr>
            </p:pic>
          </p:grpSp>
          <p:pic>
            <p:nvPicPr>
              <p:cNvPr id="137" name="Object 136"/>
              <p:cNvPicPr>
                <a:picLocks noChangeAspect="1"/>
              </p:cNvPicPr>
              <p:nvPr/>
            </p:nvPicPr>
            <p:blipFill>
              <a:blip r:embed="rId49" cstate="print"/>
              <a:stretch>
                <a:fillRect/>
              </a:stretch>
            </p:blipFill>
            <p:spPr>
              <a:xfrm>
                <a:off x="9895705" y="2185367"/>
                <a:ext cx="1214034" cy="424749"/>
              </a:xfrm>
              <a:prstGeom prst="rect">
                <a:avLst/>
              </a:prstGeom>
            </p:spPr>
          </p:pic>
          <p:grpSp>
            <p:nvGrpSpPr>
              <p:cNvPr id="1046" name="그룹 1046"/>
              <p:cNvGrpSpPr/>
              <p:nvPr/>
            </p:nvGrpSpPr>
            <p:grpSpPr>
              <a:xfrm>
                <a:off x="10593027" y="3153253"/>
                <a:ext cx="1932041" cy="623678"/>
                <a:chOff x="10593027" y="3153253"/>
                <a:chExt cx="1932041" cy="623678"/>
              </a:xfrm>
            </p:grpSpPr>
            <p:grpSp>
              <p:nvGrpSpPr>
                <p:cNvPr id="1047" name="그룹 1047"/>
                <p:cNvGrpSpPr/>
                <p:nvPr/>
              </p:nvGrpSpPr>
              <p:grpSpPr>
                <a:xfrm>
                  <a:off x="10593027" y="3153253"/>
                  <a:ext cx="1932041" cy="623678"/>
                  <a:chOff x="10593027" y="3153253"/>
                  <a:chExt cx="1932041" cy="623678"/>
                </a:xfrm>
              </p:grpSpPr>
              <p:pic>
                <p:nvPicPr>
                  <p:cNvPr id="140" name="Object 139"/>
                  <p:cNvPicPr>
                    <a:picLocks noChangeAspect="1"/>
                  </p:cNvPicPr>
                  <p:nvPr/>
                </p:nvPicPr>
                <p:blipFill>
                  <a:blip r:embed="rId50" cstate="print"/>
                  <a:stretch>
                    <a:fillRect/>
                  </a:stretch>
                </p:blipFill>
                <p:spPr>
                  <a:xfrm>
                    <a:off x="10593027" y="3153253"/>
                    <a:ext cx="1932041" cy="62367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42" name="Object 141"/>
                <p:cNvPicPr>
                  <a:picLocks noChangeAspect="1"/>
                </p:cNvPicPr>
                <p:nvPr/>
              </p:nvPicPr>
              <p:blipFill>
                <a:blip r:embed="rId51" cstate="print"/>
                <a:stretch>
                  <a:fillRect/>
                </a:stretch>
              </p:blipFill>
              <p:spPr>
                <a:xfrm>
                  <a:off x="10597558" y="3252424"/>
                  <a:ext cx="1902063" cy="481891"/>
                </a:xfrm>
                <a:prstGeom prst="rect">
                  <a:avLst/>
                </a:prstGeom>
              </p:spPr>
            </p:pic>
          </p:grpSp>
          <p:grpSp>
            <p:nvGrpSpPr>
              <p:cNvPr id="1048" name="그룹 1048"/>
              <p:cNvGrpSpPr/>
              <p:nvPr/>
            </p:nvGrpSpPr>
            <p:grpSpPr>
              <a:xfrm>
                <a:off x="10593027" y="4086110"/>
                <a:ext cx="1932041" cy="623678"/>
                <a:chOff x="10593027" y="4086110"/>
                <a:chExt cx="1932041" cy="623678"/>
              </a:xfrm>
            </p:grpSpPr>
            <p:grpSp>
              <p:nvGrpSpPr>
                <p:cNvPr id="1049" name="그룹 1049"/>
                <p:cNvGrpSpPr/>
                <p:nvPr/>
              </p:nvGrpSpPr>
              <p:grpSpPr>
                <a:xfrm>
                  <a:off x="10593027" y="4086110"/>
                  <a:ext cx="1932041" cy="623678"/>
                  <a:chOff x="10593027" y="4086110"/>
                  <a:chExt cx="1932041" cy="623678"/>
                </a:xfrm>
              </p:grpSpPr>
              <p:pic>
                <p:nvPicPr>
                  <p:cNvPr id="146" name="Object 145"/>
                  <p:cNvPicPr>
                    <a:picLocks noChangeAspect="1"/>
                  </p:cNvPicPr>
                  <p:nvPr/>
                </p:nvPicPr>
                <p:blipFill>
                  <a:blip r:embed="rId52" cstate="print"/>
                  <a:stretch>
                    <a:fillRect/>
                  </a:stretch>
                </p:blipFill>
                <p:spPr>
                  <a:xfrm>
                    <a:off x="10593027" y="4086110"/>
                    <a:ext cx="1932041" cy="62367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48" name="Object 147"/>
                <p:cNvPicPr>
                  <a:picLocks noChangeAspect="1"/>
                </p:cNvPicPr>
                <p:nvPr/>
              </p:nvPicPr>
              <p:blipFill>
                <a:blip r:embed="rId53" cstate="print"/>
                <a:stretch>
                  <a:fillRect/>
                </a:stretch>
              </p:blipFill>
              <p:spPr>
                <a:xfrm>
                  <a:off x="10597545" y="4185276"/>
                  <a:ext cx="1697615" cy="481891"/>
                </a:xfrm>
                <a:prstGeom prst="rect">
                  <a:avLst/>
                </a:prstGeom>
              </p:spPr>
            </p:pic>
          </p:grpSp>
          <p:grpSp>
            <p:nvGrpSpPr>
              <p:cNvPr id="1050" name="그룹 1050"/>
              <p:cNvGrpSpPr/>
              <p:nvPr/>
            </p:nvGrpSpPr>
            <p:grpSpPr>
              <a:xfrm>
                <a:off x="10593027" y="4981394"/>
                <a:ext cx="1932041" cy="623678"/>
                <a:chOff x="10593027" y="4981394"/>
                <a:chExt cx="1932041" cy="623678"/>
              </a:xfrm>
            </p:grpSpPr>
            <p:grpSp>
              <p:nvGrpSpPr>
                <p:cNvPr id="1051" name="그룹 1051"/>
                <p:cNvGrpSpPr/>
                <p:nvPr/>
              </p:nvGrpSpPr>
              <p:grpSpPr>
                <a:xfrm>
                  <a:off x="10593027" y="4981394"/>
                  <a:ext cx="1932041" cy="623678"/>
                  <a:chOff x="10593027" y="4981394"/>
                  <a:chExt cx="1932041" cy="623678"/>
                </a:xfrm>
              </p:grpSpPr>
              <p:pic>
                <p:nvPicPr>
                  <p:cNvPr id="152" name="Object 151"/>
                  <p:cNvPicPr>
                    <a:picLocks noChangeAspect="1"/>
                  </p:cNvPicPr>
                  <p:nvPr/>
                </p:nvPicPr>
                <p:blipFill>
                  <a:blip r:embed="rId54" cstate="print"/>
                  <a:stretch>
                    <a:fillRect/>
                  </a:stretch>
                </p:blipFill>
                <p:spPr>
                  <a:xfrm>
                    <a:off x="10593027" y="4981394"/>
                    <a:ext cx="1932041" cy="62367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54" name="Object 153"/>
                <p:cNvPicPr>
                  <a:picLocks noChangeAspect="1"/>
                </p:cNvPicPr>
                <p:nvPr/>
              </p:nvPicPr>
              <p:blipFill>
                <a:blip r:embed="rId55" cstate="print"/>
                <a:stretch>
                  <a:fillRect/>
                </a:stretch>
              </p:blipFill>
              <p:spPr>
                <a:xfrm>
                  <a:off x="10597558" y="5080562"/>
                  <a:ext cx="1816177" cy="481891"/>
                </a:xfrm>
                <a:prstGeom prst="rect">
                  <a:avLst/>
                </a:prstGeom>
              </p:spPr>
            </p:pic>
          </p:grpSp>
          <p:grpSp>
            <p:nvGrpSpPr>
              <p:cNvPr id="1052" name="그룹 1052"/>
              <p:cNvGrpSpPr/>
              <p:nvPr/>
            </p:nvGrpSpPr>
            <p:grpSpPr>
              <a:xfrm>
                <a:off x="10575170" y="5855072"/>
                <a:ext cx="1932041" cy="623678"/>
                <a:chOff x="10575170" y="5855072"/>
                <a:chExt cx="1932041" cy="623678"/>
              </a:xfrm>
            </p:grpSpPr>
            <p:grpSp>
              <p:nvGrpSpPr>
                <p:cNvPr id="1053" name="그룹 1053"/>
                <p:cNvGrpSpPr/>
                <p:nvPr/>
              </p:nvGrpSpPr>
              <p:grpSpPr>
                <a:xfrm>
                  <a:off x="10575170" y="5855072"/>
                  <a:ext cx="1932041" cy="623678"/>
                  <a:chOff x="10575170" y="5855072"/>
                  <a:chExt cx="1932041" cy="623678"/>
                </a:xfrm>
              </p:grpSpPr>
              <p:pic>
                <p:nvPicPr>
                  <p:cNvPr id="158" name="Object 157"/>
                  <p:cNvPicPr>
                    <a:picLocks noChangeAspect="1"/>
                  </p:cNvPicPr>
                  <p:nvPr/>
                </p:nvPicPr>
                <p:blipFill>
                  <a:blip r:embed="rId56" cstate="print"/>
                  <a:stretch>
                    <a:fillRect/>
                  </a:stretch>
                </p:blipFill>
                <p:spPr>
                  <a:xfrm>
                    <a:off x="10575170" y="5855072"/>
                    <a:ext cx="1932041" cy="62367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60" name="Object 159"/>
                <p:cNvPicPr>
                  <a:picLocks noChangeAspect="1"/>
                </p:cNvPicPr>
                <p:nvPr/>
              </p:nvPicPr>
              <p:blipFill>
                <a:blip r:embed="rId57" cstate="print"/>
                <a:stretch>
                  <a:fillRect/>
                </a:stretch>
              </p:blipFill>
              <p:spPr>
                <a:xfrm>
                  <a:off x="10579701" y="5954238"/>
                  <a:ext cx="1801901" cy="48189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4" name="그룹 1054"/>
            <p:cNvGrpSpPr/>
            <p:nvPr/>
          </p:nvGrpSpPr>
          <p:grpSpPr>
            <a:xfrm>
              <a:off x="12296816" y="3983975"/>
              <a:ext cx="1712125" cy="107143"/>
              <a:chOff x="12296816" y="3983975"/>
              <a:chExt cx="1712125" cy="107143"/>
            </a:xfrm>
          </p:grpSpPr>
          <p:pic>
            <p:nvPicPr>
              <p:cNvPr id="164" name="Object 163"/>
              <p:cNvPicPr>
                <a:picLocks noChangeAspect="1"/>
              </p:cNvPicPr>
              <p:nvPr/>
            </p:nvPicPr>
            <p:blipFill>
              <a:blip r:embed="rId58" cstate="print"/>
              <a:stretch>
                <a:fillRect/>
              </a:stretch>
            </p:blipFill>
            <p:spPr>
              <a:xfrm rot="2580000">
                <a:off x="12296816" y="3983975"/>
                <a:ext cx="1712125" cy="107143"/>
              </a:xfrm>
              <a:prstGeom prst="rect">
                <a:avLst/>
              </a:prstGeom>
            </p:spPr>
          </p:pic>
        </p:grpSp>
        <p:grpSp>
          <p:nvGrpSpPr>
            <p:cNvPr id="1055" name="그룹 1055"/>
            <p:cNvGrpSpPr/>
            <p:nvPr/>
          </p:nvGrpSpPr>
          <p:grpSpPr>
            <a:xfrm>
              <a:off x="12514524" y="4450403"/>
              <a:ext cx="1276709" cy="107143"/>
              <a:chOff x="12514524" y="4450403"/>
              <a:chExt cx="1276709" cy="107143"/>
            </a:xfrm>
          </p:grpSpPr>
          <p:pic>
            <p:nvPicPr>
              <p:cNvPr id="167" name="Object 166"/>
              <p:cNvPicPr>
                <a:picLocks noChangeAspect="1"/>
              </p:cNvPicPr>
              <p:nvPr/>
            </p:nvPicPr>
            <p:blipFill>
              <a:blip r:embed="rId59" cstate="print"/>
              <a:stretch>
                <a:fillRect/>
              </a:stretch>
            </p:blipFill>
            <p:spPr>
              <a:xfrm rot="600000">
                <a:off x="12514524" y="4450403"/>
                <a:ext cx="1276709" cy="107143"/>
              </a:xfrm>
              <a:prstGeom prst="rect">
                <a:avLst/>
              </a:prstGeom>
            </p:spPr>
          </p:pic>
        </p:grpSp>
        <p:grpSp>
          <p:nvGrpSpPr>
            <p:cNvPr id="1056" name="그룹 1056"/>
            <p:cNvGrpSpPr/>
            <p:nvPr/>
          </p:nvGrpSpPr>
          <p:grpSpPr>
            <a:xfrm>
              <a:off x="12442645" y="4898045"/>
              <a:ext cx="1420466" cy="107143"/>
              <a:chOff x="12442645" y="4898045"/>
              <a:chExt cx="1420466" cy="107143"/>
            </a:xfrm>
          </p:grpSpPr>
          <p:pic>
            <p:nvPicPr>
              <p:cNvPr id="170" name="Object 169"/>
              <p:cNvPicPr>
                <a:picLocks noChangeAspect="1"/>
              </p:cNvPicPr>
              <p:nvPr/>
            </p:nvPicPr>
            <p:blipFill>
              <a:blip r:embed="rId60" cstate="print"/>
              <a:stretch>
                <a:fillRect/>
              </a:stretch>
            </p:blipFill>
            <p:spPr>
              <a:xfrm rot="-1680000">
                <a:off x="12442645" y="4898045"/>
                <a:ext cx="1420466" cy="107143"/>
              </a:xfrm>
              <a:prstGeom prst="rect">
                <a:avLst/>
              </a:prstGeom>
            </p:spPr>
          </p:pic>
        </p:grpSp>
        <p:grpSp>
          <p:nvGrpSpPr>
            <p:cNvPr id="1057" name="그룹 1057"/>
            <p:cNvGrpSpPr/>
            <p:nvPr/>
          </p:nvGrpSpPr>
          <p:grpSpPr>
            <a:xfrm>
              <a:off x="12145605" y="5334884"/>
              <a:ext cx="1996689" cy="107143"/>
              <a:chOff x="12145605" y="5334884"/>
              <a:chExt cx="1996689" cy="107143"/>
            </a:xfrm>
          </p:grpSpPr>
          <p:pic>
            <p:nvPicPr>
              <p:cNvPr id="173" name="Object 172"/>
              <p:cNvPicPr>
                <a:picLocks noChangeAspect="1"/>
              </p:cNvPicPr>
              <p:nvPr/>
            </p:nvPicPr>
            <p:blipFill>
              <a:blip r:embed="rId61" cstate="print"/>
              <a:stretch>
                <a:fillRect/>
              </a:stretch>
            </p:blipFill>
            <p:spPr>
              <a:xfrm rot="-3000000">
                <a:off x="12145605" y="5334884"/>
                <a:ext cx="1996689" cy="107143"/>
              </a:xfrm>
              <a:prstGeom prst="rect">
                <a:avLst/>
              </a:prstGeom>
            </p:spPr>
          </p:pic>
        </p:grpSp>
        <p:grpSp>
          <p:nvGrpSpPr>
            <p:cNvPr id="1058" name="그룹 1058"/>
            <p:cNvGrpSpPr/>
            <p:nvPr/>
          </p:nvGrpSpPr>
          <p:grpSpPr>
            <a:xfrm>
              <a:off x="548005" y="5677310"/>
              <a:ext cx="6979120" cy="2552136"/>
              <a:chOff x="548005" y="5677310"/>
              <a:chExt cx="6979120" cy="2552136"/>
            </a:xfrm>
          </p:grpSpPr>
          <p:pic>
            <p:nvPicPr>
              <p:cNvPr id="176" name="Object 175"/>
              <p:cNvPicPr>
                <a:picLocks noChangeAspect="1"/>
              </p:cNvPicPr>
              <p:nvPr/>
            </p:nvPicPr>
            <p:blipFill>
              <a:blip r:embed="rId62" cstate="print"/>
              <a:stretch>
                <a:fillRect/>
              </a:stretch>
            </p:blipFill>
            <p:spPr>
              <a:xfrm>
                <a:off x="548005" y="5677310"/>
                <a:ext cx="6979120" cy="2552136"/>
              </a:xfrm>
              <a:prstGeom prst="rect">
                <a:avLst/>
              </a:prstGeom>
            </p:spPr>
          </p:pic>
        </p:grpSp>
        <p:grpSp>
          <p:nvGrpSpPr>
            <p:cNvPr id="1059" name="그룹 1059"/>
            <p:cNvGrpSpPr/>
            <p:nvPr/>
          </p:nvGrpSpPr>
          <p:grpSpPr>
            <a:xfrm>
              <a:off x="13885450" y="6774872"/>
              <a:ext cx="1739184" cy="623678"/>
              <a:chOff x="13885450" y="6774872"/>
              <a:chExt cx="1739184" cy="623678"/>
            </a:xfrm>
          </p:grpSpPr>
          <p:grpSp>
            <p:nvGrpSpPr>
              <p:cNvPr id="1060" name="그룹 1060"/>
              <p:cNvGrpSpPr/>
              <p:nvPr/>
            </p:nvGrpSpPr>
            <p:grpSpPr>
              <a:xfrm>
                <a:off x="13885450" y="6774872"/>
                <a:ext cx="1739184" cy="623678"/>
                <a:chOff x="13885450" y="6774872"/>
                <a:chExt cx="1739184" cy="623678"/>
              </a:xfrm>
            </p:grpSpPr>
            <p:pic>
              <p:nvPicPr>
                <p:cNvPr id="180" name="Object 179"/>
                <p:cNvPicPr>
                  <a:picLocks noChangeAspect="1"/>
                </p:cNvPicPr>
                <p:nvPr/>
              </p:nvPicPr>
              <p:blipFill>
                <a:blip r:embed="rId63" cstate="print"/>
                <a:stretch>
                  <a:fillRect/>
                </a:stretch>
              </p:blipFill>
              <p:spPr>
                <a:xfrm>
                  <a:off x="13885450" y="6774872"/>
                  <a:ext cx="1739184" cy="623678"/>
                </a:xfrm>
                <a:prstGeom prst="rect">
                  <a:avLst/>
                </a:prstGeom>
              </p:spPr>
            </p:pic>
          </p:grpSp>
          <p:pic>
            <p:nvPicPr>
              <p:cNvPr id="182" name="Object 181"/>
              <p:cNvPicPr>
                <a:picLocks noChangeAspect="1"/>
              </p:cNvPicPr>
              <p:nvPr/>
            </p:nvPicPr>
            <p:blipFill>
              <a:blip r:embed="rId64" cstate="print"/>
              <a:stretch>
                <a:fillRect/>
              </a:stretch>
            </p:blipFill>
            <p:spPr>
              <a:xfrm>
                <a:off x="14090001" y="6874038"/>
                <a:ext cx="1156949" cy="424749"/>
              </a:xfrm>
              <a:prstGeom prst="rect">
                <a:avLst/>
              </a:prstGeom>
            </p:spPr>
          </p:pic>
        </p:grpSp>
        <p:grpSp>
          <p:nvGrpSpPr>
            <p:cNvPr id="1061" name="그룹 1061"/>
            <p:cNvGrpSpPr/>
            <p:nvPr/>
          </p:nvGrpSpPr>
          <p:grpSpPr>
            <a:xfrm>
              <a:off x="15888205" y="6792729"/>
              <a:ext cx="1739184" cy="623678"/>
              <a:chOff x="15888205" y="6792729"/>
              <a:chExt cx="1739184" cy="623678"/>
            </a:xfrm>
          </p:grpSpPr>
          <p:grpSp>
            <p:nvGrpSpPr>
              <p:cNvPr id="1062" name="그룹 1062"/>
              <p:cNvGrpSpPr/>
              <p:nvPr/>
            </p:nvGrpSpPr>
            <p:grpSpPr>
              <a:xfrm>
                <a:off x="15888205" y="6792729"/>
                <a:ext cx="1739184" cy="623678"/>
                <a:chOff x="15888205" y="6792729"/>
                <a:chExt cx="1739184" cy="623678"/>
              </a:xfrm>
            </p:grpSpPr>
            <p:pic>
              <p:nvPicPr>
                <p:cNvPr id="186" name="Object 185"/>
                <p:cNvPicPr>
                  <a:picLocks noChangeAspect="1"/>
                </p:cNvPicPr>
                <p:nvPr/>
              </p:nvPicPr>
              <p:blipFill>
                <a:blip r:embed="rId65" cstate="print"/>
                <a:stretch>
                  <a:fillRect/>
                </a:stretch>
              </p:blipFill>
              <p:spPr>
                <a:xfrm>
                  <a:off x="15888205" y="6792729"/>
                  <a:ext cx="1739184" cy="623678"/>
                </a:xfrm>
                <a:prstGeom prst="rect">
                  <a:avLst/>
                </a:prstGeom>
              </p:spPr>
            </p:pic>
          </p:grpSp>
          <p:pic>
            <p:nvPicPr>
              <p:cNvPr id="188" name="Object 187"/>
              <p:cNvPicPr>
                <a:picLocks noChangeAspect="1"/>
              </p:cNvPicPr>
              <p:nvPr/>
            </p:nvPicPr>
            <p:blipFill>
              <a:blip r:embed="rId66" cstate="print"/>
              <a:stretch>
                <a:fillRect/>
              </a:stretch>
            </p:blipFill>
            <p:spPr>
              <a:xfrm>
                <a:off x="16092715" y="6891891"/>
                <a:ext cx="1343625" cy="424749"/>
              </a:xfrm>
              <a:prstGeom prst="rect">
                <a:avLst/>
              </a:prstGeom>
            </p:spPr>
          </p:pic>
        </p:grpSp>
        <p:grpSp>
          <p:nvGrpSpPr>
            <p:cNvPr id="1063" name="그룹 1063"/>
            <p:cNvGrpSpPr/>
            <p:nvPr/>
          </p:nvGrpSpPr>
          <p:grpSpPr>
            <a:xfrm>
              <a:off x="15888205" y="6017860"/>
              <a:ext cx="1739184" cy="623678"/>
              <a:chOff x="15888205" y="6017860"/>
              <a:chExt cx="1739184" cy="623678"/>
            </a:xfrm>
          </p:grpSpPr>
          <p:grpSp>
            <p:nvGrpSpPr>
              <p:cNvPr id="1064" name="그룹 1064"/>
              <p:cNvGrpSpPr/>
              <p:nvPr/>
            </p:nvGrpSpPr>
            <p:grpSpPr>
              <a:xfrm>
                <a:off x="15888205" y="6017860"/>
                <a:ext cx="1739184" cy="623678"/>
                <a:chOff x="15888205" y="6017860"/>
                <a:chExt cx="1739184" cy="623678"/>
              </a:xfrm>
            </p:grpSpPr>
            <p:pic>
              <p:nvPicPr>
                <p:cNvPr id="192" name="Object 191"/>
                <p:cNvPicPr>
                  <a:picLocks noChangeAspect="1"/>
                </p:cNvPicPr>
                <p:nvPr/>
              </p:nvPicPr>
              <p:blipFill>
                <a:blip r:embed="rId67" cstate="print"/>
                <a:stretch>
                  <a:fillRect/>
                </a:stretch>
              </p:blipFill>
              <p:spPr>
                <a:xfrm>
                  <a:off x="15888205" y="6017860"/>
                  <a:ext cx="1739184" cy="623678"/>
                </a:xfrm>
                <a:prstGeom prst="rect">
                  <a:avLst/>
                </a:prstGeom>
              </p:spPr>
            </p:pic>
          </p:grpSp>
          <p:pic>
            <p:nvPicPr>
              <p:cNvPr id="194" name="Object 193"/>
              <p:cNvPicPr>
                <a:picLocks noChangeAspect="1"/>
              </p:cNvPicPr>
              <p:nvPr/>
            </p:nvPicPr>
            <p:blipFill>
              <a:blip r:embed="rId68" cstate="print"/>
              <a:stretch>
                <a:fillRect/>
              </a:stretch>
            </p:blipFill>
            <p:spPr>
              <a:xfrm>
                <a:off x="16092763" y="6117030"/>
                <a:ext cx="1321463" cy="481891"/>
              </a:xfrm>
              <a:prstGeom prst="rect">
                <a:avLst/>
              </a:prstGeom>
            </p:spPr>
          </p:pic>
        </p:grpSp>
        <p:grpSp>
          <p:nvGrpSpPr>
            <p:cNvPr id="1065" name="그룹 1065"/>
            <p:cNvGrpSpPr/>
            <p:nvPr/>
          </p:nvGrpSpPr>
          <p:grpSpPr>
            <a:xfrm>
              <a:off x="13885450" y="7501407"/>
              <a:ext cx="1739184" cy="623678"/>
              <a:chOff x="13885450" y="7501407"/>
              <a:chExt cx="1739184" cy="623678"/>
            </a:xfrm>
          </p:grpSpPr>
          <p:grpSp>
            <p:nvGrpSpPr>
              <p:cNvPr id="1066" name="그룹 1066"/>
              <p:cNvGrpSpPr/>
              <p:nvPr/>
            </p:nvGrpSpPr>
            <p:grpSpPr>
              <a:xfrm>
                <a:off x="13885450" y="7501407"/>
                <a:ext cx="1739184" cy="623678"/>
                <a:chOff x="13885450" y="7501407"/>
                <a:chExt cx="1739184" cy="623678"/>
              </a:xfrm>
            </p:grpSpPr>
            <p:pic>
              <p:nvPicPr>
                <p:cNvPr id="198" name="Object 197"/>
                <p:cNvPicPr>
                  <a:picLocks noChangeAspect="1"/>
                </p:cNvPicPr>
                <p:nvPr/>
              </p:nvPicPr>
              <p:blipFill>
                <a:blip r:embed="rId69" cstate="print"/>
                <a:stretch>
                  <a:fillRect/>
                </a:stretch>
              </p:blipFill>
              <p:spPr>
                <a:xfrm>
                  <a:off x="13885450" y="7501407"/>
                  <a:ext cx="1739184" cy="623678"/>
                </a:xfrm>
                <a:prstGeom prst="rect">
                  <a:avLst/>
                </a:prstGeom>
              </p:spPr>
            </p:pic>
          </p:grpSp>
          <p:pic>
            <p:nvPicPr>
              <p:cNvPr id="200" name="Object 199"/>
              <p:cNvPicPr>
                <a:picLocks noChangeAspect="1"/>
              </p:cNvPicPr>
              <p:nvPr/>
            </p:nvPicPr>
            <p:blipFill>
              <a:blip r:embed="rId70" cstate="print"/>
              <a:stretch>
                <a:fillRect/>
              </a:stretch>
            </p:blipFill>
            <p:spPr>
              <a:xfrm>
                <a:off x="14090001" y="7600572"/>
                <a:ext cx="1193415" cy="424749"/>
              </a:xfrm>
              <a:prstGeom prst="rect">
                <a:avLst/>
              </a:prstGeom>
            </p:spPr>
          </p:pic>
        </p:grpSp>
        <p:grpSp>
          <p:nvGrpSpPr>
            <p:cNvPr id="1067" name="그룹 1067"/>
            <p:cNvGrpSpPr/>
            <p:nvPr/>
          </p:nvGrpSpPr>
          <p:grpSpPr>
            <a:xfrm>
              <a:off x="15888205" y="7501407"/>
              <a:ext cx="1739184" cy="623678"/>
              <a:chOff x="15888205" y="7501407"/>
              <a:chExt cx="1739184" cy="623678"/>
            </a:xfrm>
          </p:grpSpPr>
          <p:grpSp>
            <p:nvGrpSpPr>
              <p:cNvPr id="1068" name="그룹 1068"/>
              <p:cNvGrpSpPr/>
              <p:nvPr/>
            </p:nvGrpSpPr>
            <p:grpSpPr>
              <a:xfrm>
                <a:off x="15888205" y="7501407"/>
                <a:ext cx="1739184" cy="623678"/>
                <a:chOff x="15888205" y="7501407"/>
                <a:chExt cx="1739184" cy="623678"/>
              </a:xfrm>
            </p:grpSpPr>
            <p:pic>
              <p:nvPicPr>
                <p:cNvPr id="204" name="Object 203"/>
                <p:cNvPicPr>
                  <a:picLocks noChangeAspect="1"/>
                </p:cNvPicPr>
                <p:nvPr/>
              </p:nvPicPr>
              <p:blipFill>
                <a:blip r:embed="rId71" cstate="print"/>
                <a:stretch>
                  <a:fillRect/>
                </a:stretch>
              </p:blipFill>
              <p:spPr>
                <a:xfrm>
                  <a:off x="15888205" y="7501407"/>
                  <a:ext cx="1739184" cy="623678"/>
                </a:xfrm>
                <a:prstGeom prst="rect">
                  <a:avLst/>
                </a:prstGeom>
              </p:spPr>
            </p:pic>
          </p:grpSp>
          <p:pic>
            <p:nvPicPr>
              <p:cNvPr id="206" name="Object 205"/>
              <p:cNvPicPr>
                <a:picLocks noChangeAspect="1"/>
              </p:cNvPicPr>
              <p:nvPr/>
            </p:nvPicPr>
            <p:blipFill>
              <a:blip r:embed="rId72" cstate="print"/>
              <a:stretch>
                <a:fillRect/>
              </a:stretch>
            </p:blipFill>
            <p:spPr>
              <a:xfrm>
                <a:off x="16092763" y="7600572"/>
                <a:ext cx="1343939" cy="424749"/>
              </a:xfrm>
              <a:prstGeom prst="rect">
                <a:avLst/>
              </a:prstGeom>
            </p:spPr>
          </p:pic>
        </p:grpSp>
        <p:grpSp>
          <p:nvGrpSpPr>
            <p:cNvPr id="1069" name="그룹 1069"/>
            <p:cNvGrpSpPr/>
            <p:nvPr/>
          </p:nvGrpSpPr>
          <p:grpSpPr>
            <a:xfrm>
              <a:off x="13685450" y="5874120"/>
              <a:ext cx="4127293" cy="2367547"/>
              <a:chOff x="13685450" y="5874120"/>
              <a:chExt cx="4127293" cy="2367547"/>
            </a:xfrm>
          </p:grpSpPr>
          <p:pic>
            <p:nvPicPr>
              <p:cNvPr id="209" name="Object 208"/>
              <p:cNvPicPr>
                <a:picLocks noChangeAspect="1"/>
              </p:cNvPicPr>
              <p:nvPr/>
            </p:nvPicPr>
            <p:blipFill>
              <a:blip r:embed="rId73" cstate="print"/>
              <a:stretch>
                <a:fillRect/>
              </a:stretch>
            </p:blipFill>
            <p:spPr>
              <a:xfrm>
                <a:off x="13685450" y="5874120"/>
                <a:ext cx="4127293" cy="2367547"/>
              </a:xfrm>
              <a:prstGeom prst="rect">
                <a:avLst/>
              </a:prstGeom>
            </p:spPr>
          </p:pic>
        </p:grpSp>
      </p:grpSp>
      <p:pic>
        <p:nvPicPr>
          <p:cNvPr id="212" name="Object 211"/>
          <p:cNvPicPr>
            <a:picLocks noChangeAspect="1"/>
          </p:cNvPicPr>
          <p:nvPr/>
        </p:nvPicPr>
        <p:blipFill>
          <a:blip r:embed="rId74" cstate="print"/>
          <a:stretch>
            <a:fillRect/>
          </a:stretch>
        </p:blipFill>
        <p:spPr>
          <a:xfrm>
            <a:off x="468573" y="1173420"/>
            <a:ext cx="1856757" cy="5719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5173" y="575954"/>
            <a:ext cx="4852002" cy="86377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630178"/>
            <a:ext cx="18285714" cy="7025359"/>
            <a:chOff x="0" y="1630178"/>
            <a:chExt cx="18285714" cy="702535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1630178"/>
              <a:ext cx="18285714" cy="7025359"/>
              <a:chOff x="0" y="1630178"/>
              <a:chExt cx="18285714" cy="7025359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9142857" y="-1882502"/>
                <a:ext cx="36571429" cy="14050718"/>
              </a:xfrm>
              <a:prstGeom prst="rect">
                <a:avLst/>
              </a:prstGeom>
            </p:spPr>
          </p:pic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0" y="1630178"/>
                <a:ext cx="18285714" cy="702535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651829" y="5855072"/>
              <a:ext cx="2430027" cy="623678"/>
              <a:chOff x="2651829" y="5855072"/>
              <a:chExt cx="2430027" cy="623678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2770487" y="5855072"/>
                <a:ext cx="2196118" cy="623678"/>
                <a:chOff x="2770487" y="5855072"/>
                <a:chExt cx="2196118" cy="623678"/>
              </a:xfrm>
            </p:grpSpPr>
            <p:pic>
              <p:nvPicPr>
                <p:cNvPr id="10" name="Object 9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770487" y="5855072"/>
                  <a:ext cx="2196118" cy="623678"/>
                </a:xfrm>
                <a:prstGeom prst="rect">
                  <a:avLst/>
                </a:prstGeom>
              </p:spPr>
            </p:pic>
          </p:grpSp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613734" y="5973287"/>
                <a:ext cx="2440406" cy="48189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57917" y="3866808"/>
              <a:ext cx="1231317" cy="1231317"/>
              <a:chOff x="357917" y="3866808"/>
              <a:chExt cx="1231317" cy="1231317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357917" y="3866808"/>
                <a:ext cx="1231317" cy="1231317"/>
                <a:chOff x="357917" y="3866808"/>
                <a:chExt cx="1231317" cy="1231317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357917" y="3866808"/>
                  <a:ext cx="1231317" cy="1231317"/>
                </a:xfrm>
                <a:prstGeom prst="rect">
                  <a:avLst/>
                </a:prstGeom>
              </p:spPr>
            </p:pic>
          </p:grpSp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46821" y="4109195"/>
                <a:ext cx="1329510" cy="75787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589234" y="4482467"/>
              <a:ext cx="1251710" cy="35714"/>
              <a:chOff x="1589234" y="4482467"/>
              <a:chExt cx="1251710" cy="35714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589234" y="4482467"/>
                <a:ext cx="1251710" cy="35714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2840893" y="4191024"/>
              <a:ext cx="2393343" cy="623678"/>
              <a:chOff x="2840893" y="4191024"/>
              <a:chExt cx="2393343" cy="623678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840893" y="4191024"/>
                <a:ext cx="2393343" cy="623678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78620" y="4290191"/>
              <a:ext cx="2378672" cy="481891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912645" y="5855072"/>
              <a:ext cx="1739184" cy="623678"/>
              <a:chOff x="912645" y="5855072"/>
              <a:chExt cx="1739184" cy="62367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912645" y="5855072"/>
                <a:ext cx="1739184" cy="623678"/>
                <a:chOff x="912645" y="5855072"/>
                <a:chExt cx="1739184" cy="623678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912645" y="5855072"/>
                  <a:ext cx="1739184" cy="623678"/>
                </a:xfrm>
                <a:prstGeom prst="rect">
                  <a:avLst/>
                </a:prstGeom>
              </p:spPr>
            </p:pic>
          </p:grpSp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117182" y="5954239"/>
                <a:ext cx="1178015" cy="481891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5090132" y="5855072"/>
              <a:ext cx="2302669" cy="623678"/>
              <a:chOff x="5090132" y="5855072"/>
              <a:chExt cx="2302669" cy="623678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090132" y="5855072"/>
                <a:ext cx="2302669" cy="623678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72332" y="5943039"/>
              <a:ext cx="2386406" cy="481891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912645" y="6623682"/>
              <a:ext cx="1739184" cy="623678"/>
              <a:chOff x="912645" y="6623682"/>
              <a:chExt cx="1739184" cy="623678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912645" y="6623682"/>
                <a:ext cx="1739184" cy="623678"/>
                <a:chOff x="912645" y="6623682"/>
                <a:chExt cx="1739184" cy="623678"/>
              </a:xfrm>
            </p:grpSpPr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912645" y="6623682"/>
                  <a:ext cx="1739184" cy="623678"/>
                </a:xfrm>
                <a:prstGeom prst="rect">
                  <a:avLst/>
                </a:prstGeom>
              </p:spPr>
            </p:pic>
          </p:grpSp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117178" y="6722849"/>
                <a:ext cx="1308825" cy="481891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666038" y="5276554"/>
              <a:ext cx="2487726" cy="107143"/>
              <a:chOff x="1666038" y="5276554"/>
              <a:chExt cx="2487726" cy="107143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9300000">
                <a:off x="1666038" y="5276554"/>
                <a:ext cx="2487726" cy="107143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3421350" y="5276554"/>
              <a:ext cx="1063411" cy="107143"/>
              <a:chOff x="3421350" y="5276554"/>
              <a:chExt cx="1063411" cy="107143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5940000">
                <a:off x="3421350" y="5276554"/>
                <a:ext cx="1063411" cy="107143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3918915" y="5276554"/>
              <a:ext cx="2441200" cy="107143"/>
              <a:chOff x="3918915" y="5276554"/>
              <a:chExt cx="2441200" cy="107143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1500000">
                <a:off x="3918915" y="5276554"/>
                <a:ext cx="2441200" cy="107143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5236128" y="4181939"/>
              <a:ext cx="3392634" cy="107143"/>
              <a:chOff x="5236128" y="4181939"/>
              <a:chExt cx="3392634" cy="107143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-420000">
                <a:off x="5236128" y="4181939"/>
                <a:ext cx="3392634" cy="107143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5215908" y="4689347"/>
              <a:ext cx="3416977" cy="107143"/>
              <a:chOff x="5215908" y="4689347"/>
              <a:chExt cx="3416977" cy="107143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480000">
                <a:off x="5215908" y="4689347"/>
                <a:ext cx="3416977" cy="107143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5078409" y="5183665"/>
              <a:ext cx="3707091" cy="107143"/>
              <a:chOff x="5078409" y="5183665"/>
              <a:chExt cx="3707091" cy="107143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1440000">
                <a:off x="5078409" y="5183665"/>
                <a:ext cx="3707091" cy="107143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8456224" y="3410714"/>
              <a:ext cx="4273474" cy="3212967"/>
              <a:chOff x="8456224" y="3410714"/>
              <a:chExt cx="4273474" cy="3212967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8456224" y="3410714"/>
                <a:ext cx="4273474" cy="3212967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3780688" y="4317208"/>
              <a:ext cx="2024898" cy="623678"/>
              <a:chOff x="13780688" y="4317208"/>
              <a:chExt cx="2024898" cy="623678"/>
            </a:xfrm>
          </p:grpSpPr>
          <p:grpSp>
            <p:nvGrpSpPr>
              <p:cNvPr id="1022" name="그룹 1022"/>
              <p:cNvGrpSpPr/>
              <p:nvPr/>
            </p:nvGrpSpPr>
            <p:grpSpPr>
              <a:xfrm>
                <a:off x="13780688" y="4317208"/>
                <a:ext cx="2024898" cy="623678"/>
                <a:chOff x="13780688" y="4317208"/>
                <a:chExt cx="2024898" cy="623678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>
                  <a:off x="13780688" y="4317208"/>
                  <a:ext cx="2024898" cy="623678"/>
                </a:xfrm>
                <a:prstGeom prst="rect">
                  <a:avLst/>
                </a:prstGeom>
              </p:spPr>
            </p:pic>
          </p:grpSp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3767430" y="4395239"/>
                <a:ext cx="2101120" cy="481891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14066402" y="6017860"/>
              <a:ext cx="1739184" cy="623678"/>
              <a:chOff x="14066402" y="6017860"/>
              <a:chExt cx="1739184" cy="623678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14066402" y="6017860"/>
                <a:ext cx="1739184" cy="623678"/>
                <a:chOff x="14066402" y="6017860"/>
                <a:chExt cx="1739184" cy="623678"/>
              </a:xfrm>
            </p:grpSpPr>
            <p:pic>
              <p:nvPicPr>
                <p:cNvPr id="72" name="Object 71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>
                  <a:off x="14066402" y="6017860"/>
                  <a:ext cx="1739184" cy="623678"/>
                </a:xfrm>
                <a:prstGeom prst="rect">
                  <a:avLst/>
                </a:prstGeom>
              </p:spPr>
            </p:pic>
          </p:grpSp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4270953" y="6117030"/>
                <a:ext cx="1379977" cy="481891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16546599" y="4028266"/>
              <a:ext cx="1295848" cy="1295848"/>
              <a:chOff x="16546599" y="4028266"/>
              <a:chExt cx="1295848" cy="1295848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6546599" y="4028266"/>
                <a:ext cx="1295848" cy="1295848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15805563" y="4570141"/>
              <a:ext cx="757156" cy="107143"/>
              <a:chOff x="15805563" y="4570141"/>
              <a:chExt cx="757156" cy="107143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60000">
                <a:off x="15805563" y="4570141"/>
                <a:ext cx="757156" cy="107143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2770487" y="6641539"/>
              <a:ext cx="2196118" cy="623678"/>
              <a:chOff x="2770487" y="6641539"/>
              <a:chExt cx="2196118" cy="623678"/>
            </a:xfrm>
          </p:grpSpPr>
          <p:grpSp>
            <p:nvGrpSpPr>
              <p:cNvPr id="1028" name="그룹 1028"/>
              <p:cNvGrpSpPr/>
              <p:nvPr/>
            </p:nvGrpSpPr>
            <p:grpSpPr>
              <a:xfrm>
                <a:off x="2770487" y="6641539"/>
                <a:ext cx="2196118" cy="623678"/>
                <a:chOff x="2770487" y="6641539"/>
                <a:chExt cx="2196118" cy="623678"/>
              </a:xfrm>
            </p:grpSpPr>
            <p:pic>
              <p:nvPicPr>
                <p:cNvPr id="84" name="Object 8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>
                  <a:off x="2770487" y="6641539"/>
                  <a:ext cx="2196118" cy="623678"/>
                </a:xfrm>
                <a:prstGeom prst="rect">
                  <a:avLst/>
                </a:prstGeom>
              </p:spPr>
            </p:pic>
          </p:grpSp>
          <p:pic>
            <p:nvPicPr>
              <p:cNvPr id="86" name="Object 85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2849058" y="6740706"/>
                <a:ext cx="1965349" cy="481891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2770487" y="7416407"/>
              <a:ext cx="2196118" cy="623678"/>
              <a:chOff x="2770487" y="7416407"/>
              <a:chExt cx="2196118" cy="623678"/>
            </a:xfrm>
          </p:grpSpPr>
          <p:pic>
            <p:nvPicPr>
              <p:cNvPr id="89" name="Object 88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2770487" y="7416407"/>
                <a:ext cx="2196118" cy="623678"/>
              </a:xfrm>
              <a:prstGeom prst="rect">
                <a:avLst/>
              </a:prstGeom>
            </p:spPr>
          </p:pic>
        </p:grpSp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929306" y="7496525"/>
              <a:ext cx="1869253" cy="481891"/>
            </a:xfrm>
            <a:prstGeom prst="rect">
              <a:avLst/>
            </a:prstGeom>
          </p:spPr>
        </p:pic>
        <p:grpSp>
          <p:nvGrpSpPr>
            <p:cNvPr id="1030" name="그룹 1030"/>
            <p:cNvGrpSpPr/>
            <p:nvPr/>
          </p:nvGrpSpPr>
          <p:grpSpPr>
            <a:xfrm>
              <a:off x="5081855" y="6670110"/>
              <a:ext cx="2310945" cy="623678"/>
              <a:chOff x="5081855" y="6670110"/>
              <a:chExt cx="2310945" cy="623678"/>
            </a:xfrm>
          </p:grpSpPr>
          <p:grpSp>
            <p:nvGrpSpPr>
              <p:cNvPr id="1031" name="그룹 1031"/>
              <p:cNvGrpSpPr/>
              <p:nvPr/>
            </p:nvGrpSpPr>
            <p:grpSpPr>
              <a:xfrm>
                <a:off x="5081855" y="6670110"/>
                <a:ext cx="2310945" cy="623678"/>
                <a:chOff x="5081855" y="6670110"/>
                <a:chExt cx="2310945" cy="623678"/>
              </a:xfrm>
            </p:grpSpPr>
            <p:pic>
              <p:nvPicPr>
                <p:cNvPr id="94" name="Object 93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>
                  <a:off x="5081855" y="6670110"/>
                  <a:ext cx="2310945" cy="623678"/>
                </a:xfrm>
                <a:prstGeom prst="rect">
                  <a:avLst/>
                </a:prstGeom>
              </p:spPr>
            </p:pic>
          </p:grpSp>
          <p:pic>
            <p:nvPicPr>
              <p:cNvPr id="96" name="Object 95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211001" y="6769277"/>
                <a:ext cx="1904396" cy="481891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8614558" y="3704607"/>
              <a:ext cx="1739184" cy="623678"/>
              <a:chOff x="8614558" y="3704607"/>
              <a:chExt cx="1739184" cy="623678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614558" y="3704607"/>
                <a:ext cx="1739184" cy="623678"/>
                <a:chOff x="8614558" y="3704607"/>
                <a:chExt cx="1739184" cy="623678"/>
              </a:xfrm>
            </p:grpSpPr>
            <p:pic>
              <p:nvPicPr>
                <p:cNvPr id="100" name="Object 99"/>
                <p:cNvPicPr>
                  <a:picLocks noChangeAspect="1"/>
                </p:cNvPicPr>
                <p:nvPr/>
              </p:nvPicPr>
              <p:blipFill>
                <a:blip r:embed="rId37" cstate="print"/>
                <a:stretch>
                  <a:fillRect/>
                </a:stretch>
              </p:blipFill>
              <p:spPr>
                <a:xfrm>
                  <a:off x="8614558" y="3704607"/>
                  <a:ext cx="1739184" cy="623678"/>
                </a:xfrm>
                <a:prstGeom prst="rect">
                  <a:avLst/>
                </a:prstGeom>
              </p:spPr>
            </p:pic>
          </p:grpSp>
          <p:pic>
            <p:nvPicPr>
              <p:cNvPr id="102" name="Object 101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8819087" y="3803774"/>
                <a:ext cx="1292482" cy="424749"/>
              </a:xfrm>
              <a:prstGeom prst="rect">
                <a:avLst/>
              </a:prstGeom>
            </p:spPr>
          </p:pic>
        </p:grpSp>
        <p:grpSp>
          <p:nvGrpSpPr>
            <p:cNvPr id="1034" name="그룹 1034"/>
            <p:cNvGrpSpPr/>
            <p:nvPr/>
          </p:nvGrpSpPr>
          <p:grpSpPr>
            <a:xfrm>
              <a:off x="8614558" y="4680658"/>
              <a:ext cx="1739184" cy="623678"/>
              <a:chOff x="8614558" y="4680658"/>
              <a:chExt cx="1739184" cy="623678"/>
            </a:xfrm>
          </p:grpSpPr>
          <p:grpSp>
            <p:nvGrpSpPr>
              <p:cNvPr id="1035" name="그룹 1035"/>
              <p:cNvGrpSpPr/>
              <p:nvPr/>
            </p:nvGrpSpPr>
            <p:grpSpPr>
              <a:xfrm>
                <a:off x="8614558" y="4680658"/>
                <a:ext cx="1739184" cy="623678"/>
                <a:chOff x="8614558" y="4680658"/>
                <a:chExt cx="1739184" cy="623678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39" cstate="print"/>
                <a:stretch>
                  <a:fillRect/>
                </a:stretch>
              </p:blipFill>
              <p:spPr>
                <a:xfrm>
                  <a:off x="8614558" y="4680658"/>
                  <a:ext cx="1739184" cy="623678"/>
                </a:xfrm>
                <a:prstGeom prst="rect">
                  <a:avLst/>
                </a:prstGeom>
              </p:spPr>
            </p:pic>
          </p:grpSp>
          <p:pic>
            <p:nvPicPr>
              <p:cNvPr id="108" name="Object 107"/>
              <p:cNvPicPr>
                <a:picLocks noChangeAspect="1"/>
              </p:cNvPicPr>
              <p:nvPr/>
            </p:nvPicPr>
            <p:blipFill>
              <a:blip r:embed="rId40" cstate="print"/>
              <a:stretch>
                <a:fillRect/>
              </a:stretch>
            </p:blipFill>
            <p:spPr>
              <a:xfrm>
                <a:off x="8704801" y="4779825"/>
                <a:ext cx="1421920" cy="481891"/>
              </a:xfrm>
              <a:prstGeom prst="rect">
                <a:avLst/>
              </a:prstGeom>
            </p:spPr>
          </p:pic>
        </p:grpSp>
        <p:grpSp>
          <p:nvGrpSpPr>
            <p:cNvPr id="1036" name="그룹 1036"/>
            <p:cNvGrpSpPr/>
            <p:nvPr/>
          </p:nvGrpSpPr>
          <p:grpSpPr>
            <a:xfrm>
              <a:off x="8629674" y="5669294"/>
              <a:ext cx="1739184" cy="623678"/>
              <a:chOff x="8629674" y="5669294"/>
              <a:chExt cx="1739184" cy="623678"/>
            </a:xfrm>
          </p:grpSpPr>
          <p:grpSp>
            <p:nvGrpSpPr>
              <p:cNvPr id="1037" name="그룹 1037"/>
              <p:cNvGrpSpPr/>
              <p:nvPr/>
            </p:nvGrpSpPr>
            <p:grpSpPr>
              <a:xfrm>
                <a:off x="8629674" y="5669294"/>
                <a:ext cx="1739184" cy="623678"/>
                <a:chOff x="8629674" y="5669294"/>
                <a:chExt cx="1739184" cy="623678"/>
              </a:xfrm>
            </p:grpSpPr>
            <p:pic>
              <p:nvPicPr>
                <p:cNvPr id="112" name="Object 111"/>
                <p:cNvPicPr>
                  <a:picLocks noChangeAspect="1"/>
                </p:cNvPicPr>
                <p:nvPr/>
              </p:nvPicPr>
              <p:blipFill>
                <a:blip r:embed="rId41" cstate="print"/>
                <a:stretch>
                  <a:fillRect/>
                </a:stretch>
              </p:blipFill>
              <p:spPr>
                <a:xfrm>
                  <a:off x="8629674" y="5669294"/>
                  <a:ext cx="1739184" cy="623678"/>
                </a:xfrm>
                <a:prstGeom prst="rect">
                  <a:avLst/>
                </a:prstGeom>
              </p:spPr>
            </p:pic>
          </p:grpSp>
          <p:pic>
            <p:nvPicPr>
              <p:cNvPr id="114" name="Object 113"/>
              <p:cNvPicPr>
                <a:picLocks noChangeAspect="1"/>
              </p:cNvPicPr>
              <p:nvPr/>
            </p:nvPicPr>
            <p:blipFill>
              <a:blip r:embed="rId42" cstate="print"/>
              <a:stretch>
                <a:fillRect/>
              </a:stretch>
            </p:blipFill>
            <p:spPr>
              <a:xfrm>
                <a:off x="8605631" y="5768463"/>
                <a:ext cx="1649825" cy="481891"/>
              </a:xfrm>
              <a:prstGeom prst="rect">
                <a:avLst/>
              </a:prstGeom>
            </p:spPr>
          </p:pic>
        </p:grpSp>
        <p:grpSp>
          <p:nvGrpSpPr>
            <p:cNvPr id="1038" name="그룹 1038"/>
            <p:cNvGrpSpPr/>
            <p:nvPr/>
          </p:nvGrpSpPr>
          <p:grpSpPr>
            <a:xfrm>
              <a:off x="8456224" y="2962766"/>
              <a:ext cx="4273474" cy="447948"/>
              <a:chOff x="8456224" y="2962766"/>
              <a:chExt cx="4273474" cy="447948"/>
            </a:xfrm>
          </p:grpSpPr>
          <p:pic>
            <p:nvPicPr>
              <p:cNvPr id="117" name="Object 116"/>
              <p:cNvPicPr>
                <a:picLocks noChangeAspect="1"/>
              </p:cNvPicPr>
              <p:nvPr/>
            </p:nvPicPr>
            <p:blipFill>
              <a:blip r:embed="rId43" cstate="print"/>
              <a:stretch>
                <a:fillRect/>
              </a:stretch>
            </p:blipFill>
            <p:spPr>
              <a:xfrm>
                <a:off x="8456224" y="2962766"/>
                <a:ext cx="4273474" cy="447948"/>
              </a:xfrm>
              <a:prstGeom prst="rect">
                <a:avLst/>
              </a:prstGeom>
            </p:spPr>
          </p:pic>
        </p:grpSp>
        <p:pic>
          <p:nvPicPr>
            <p:cNvPr id="119" name="Object 118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0045343" y="2972291"/>
              <a:ext cx="1020339" cy="424749"/>
            </a:xfrm>
            <a:prstGeom prst="rect">
              <a:avLst/>
            </a:prstGeom>
          </p:spPr>
        </p:pic>
        <p:grpSp>
          <p:nvGrpSpPr>
            <p:cNvPr id="1039" name="그룹 1039"/>
            <p:cNvGrpSpPr/>
            <p:nvPr/>
          </p:nvGrpSpPr>
          <p:grpSpPr>
            <a:xfrm>
              <a:off x="10593027" y="3704607"/>
              <a:ext cx="1932041" cy="623678"/>
              <a:chOff x="10593027" y="3704607"/>
              <a:chExt cx="1932041" cy="623678"/>
            </a:xfrm>
          </p:grpSpPr>
          <p:grpSp>
            <p:nvGrpSpPr>
              <p:cNvPr id="1040" name="그룹 1040"/>
              <p:cNvGrpSpPr/>
              <p:nvPr/>
            </p:nvGrpSpPr>
            <p:grpSpPr>
              <a:xfrm>
                <a:off x="10593027" y="3704607"/>
                <a:ext cx="1932041" cy="623678"/>
                <a:chOff x="10593027" y="3704607"/>
                <a:chExt cx="1932041" cy="623678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45" cstate="print"/>
                <a:stretch>
                  <a:fillRect/>
                </a:stretch>
              </p:blipFill>
              <p:spPr>
                <a:xfrm>
                  <a:off x="10593027" y="3704607"/>
                  <a:ext cx="1932041" cy="623678"/>
                </a:xfrm>
                <a:prstGeom prst="rect">
                  <a:avLst/>
                </a:prstGeom>
              </p:spPr>
            </p:pic>
          </p:grpSp>
          <p:pic>
            <p:nvPicPr>
              <p:cNvPr id="124" name="Object 123"/>
              <p:cNvPicPr>
                <a:picLocks noChangeAspect="1"/>
              </p:cNvPicPr>
              <p:nvPr/>
            </p:nvPicPr>
            <p:blipFill>
              <a:blip r:embed="rId46" cstate="print"/>
              <a:stretch>
                <a:fillRect/>
              </a:stretch>
            </p:blipFill>
            <p:spPr>
              <a:xfrm>
                <a:off x="10597525" y="3803774"/>
                <a:ext cx="1910663" cy="424749"/>
              </a:xfrm>
              <a:prstGeom prst="rect">
                <a:avLst/>
              </a:prstGeom>
            </p:spPr>
          </p:pic>
        </p:grpSp>
        <p:grpSp>
          <p:nvGrpSpPr>
            <p:cNvPr id="1041" name="그룹 1041"/>
            <p:cNvGrpSpPr/>
            <p:nvPr/>
          </p:nvGrpSpPr>
          <p:grpSpPr>
            <a:xfrm>
              <a:off x="10593027" y="4680658"/>
              <a:ext cx="1932041" cy="623678"/>
              <a:chOff x="10593027" y="4680658"/>
              <a:chExt cx="1932041" cy="623678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0593027" y="4680658"/>
                <a:ext cx="1932041" cy="623678"/>
                <a:chOff x="10593027" y="4680658"/>
                <a:chExt cx="1932041" cy="623678"/>
              </a:xfrm>
            </p:grpSpPr>
            <p:pic>
              <p:nvPicPr>
                <p:cNvPr id="128" name="Object 127"/>
                <p:cNvPicPr>
                  <a:picLocks noChangeAspect="1"/>
                </p:cNvPicPr>
                <p:nvPr/>
              </p:nvPicPr>
              <p:blipFill>
                <a:blip r:embed="rId47" cstate="print"/>
                <a:stretch>
                  <a:fillRect/>
                </a:stretch>
              </p:blipFill>
              <p:spPr>
                <a:xfrm>
                  <a:off x="10593027" y="4680658"/>
                  <a:ext cx="1932041" cy="623678"/>
                </a:xfrm>
                <a:prstGeom prst="rect">
                  <a:avLst/>
                </a:prstGeom>
              </p:spPr>
            </p:pic>
          </p:grpSp>
          <p:pic>
            <p:nvPicPr>
              <p:cNvPr id="130" name="Object 129"/>
              <p:cNvPicPr>
                <a:picLocks noChangeAspect="1"/>
              </p:cNvPicPr>
              <p:nvPr/>
            </p:nvPicPr>
            <p:blipFill>
              <a:blip r:embed="rId48" cstate="print"/>
              <a:stretch>
                <a:fillRect/>
              </a:stretch>
            </p:blipFill>
            <p:spPr>
              <a:xfrm>
                <a:off x="10597525" y="4779825"/>
                <a:ext cx="1834034" cy="481891"/>
              </a:xfrm>
              <a:prstGeom prst="rect">
                <a:avLst/>
              </a:prstGeom>
            </p:spPr>
          </p:pic>
        </p:grpSp>
        <p:grpSp>
          <p:nvGrpSpPr>
            <p:cNvPr id="1043" name="그룹 1043"/>
            <p:cNvGrpSpPr/>
            <p:nvPr/>
          </p:nvGrpSpPr>
          <p:grpSpPr>
            <a:xfrm>
              <a:off x="10593027" y="5669294"/>
              <a:ext cx="1932041" cy="623678"/>
              <a:chOff x="10593027" y="5669294"/>
              <a:chExt cx="1932041" cy="623678"/>
            </a:xfrm>
          </p:grpSpPr>
          <p:grpSp>
            <p:nvGrpSpPr>
              <p:cNvPr id="1044" name="그룹 1044"/>
              <p:cNvGrpSpPr/>
              <p:nvPr/>
            </p:nvGrpSpPr>
            <p:grpSpPr>
              <a:xfrm>
                <a:off x="10593027" y="5669294"/>
                <a:ext cx="1932041" cy="623678"/>
                <a:chOff x="10593027" y="5669294"/>
                <a:chExt cx="1932041" cy="623678"/>
              </a:xfrm>
            </p:grpSpPr>
            <p:pic>
              <p:nvPicPr>
                <p:cNvPr id="134" name="Object 133"/>
                <p:cNvPicPr>
                  <a:picLocks noChangeAspect="1"/>
                </p:cNvPicPr>
                <p:nvPr/>
              </p:nvPicPr>
              <p:blipFill>
                <a:blip r:embed="rId49" cstate="print"/>
                <a:stretch>
                  <a:fillRect/>
                </a:stretch>
              </p:blipFill>
              <p:spPr>
                <a:xfrm>
                  <a:off x="10593027" y="5669294"/>
                  <a:ext cx="1932041" cy="623678"/>
                </a:xfrm>
                <a:prstGeom prst="rect">
                  <a:avLst/>
                </a:prstGeom>
              </p:spPr>
            </p:pic>
          </p:grpSp>
          <p:pic>
            <p:nvPicPr>
              <p:cNvPr id="136" name="Object 135"/>
              <p:cNvPicPr>
                <a:picLocks noChangeAspect="1"/>
              </p:cNvPicPr>
              <p:nvPr/>
            </p:nvPicPr>
            <p:blipFill>
              <a:blip r:embed="rId50" cstate="print"/>
              <a:stretch>
                <a:fillRect/>
              </a:stretch>
            </p:blipFill>
            <p:spPr>
              <a:xfrm>
                <a:off x="10597525" y="5768463"/>
                <a:ext cx="1700091" cy="424749"/>
              </a:xfrm>
              <a:prstGeom prst="rect">
                <a:avLst/>
              </a:prstGeom>
            </p:spPr>
          </p:pic>
        </p:grpSp>
        <p:grpSp>
          <p:nvGrpSpPr>
            <p:cNvPr id="1045" name="그룹 1045"/>
            <p:cNvGrpSpPr/>
            <p:nvPr/>
          </p:nvGrpSpPr>
          <p:grpSpPr>
            <a:xfrm>
              <a:off x="12456408" y="4264414"/>
              <a:ext cx="1392940" cy="107143"/>
              <a:chOff x="12456408" y="4264414"/>
              <a:chExt cx="1392940" cy="107143"/>
            </a:xfrm>
          </p:grpSpPr>
          <p:pic>
            <p:nvPicPr>
              <p:cNvPr id="139" name="Object 138"/>
              <p:cNvPicPr>
                <a:picLocks noChangeAspect="1"/>
              </p:cNvPicPr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 rot="1560000">
                <a:off x="12456408" y="4264414"/>
                <a:ext cx="1392940" cy="107143"/>
              </a:xfrm>
              <a:prstGeom prst="rect">
                <a:avLst/>
              </a:prstGeom>
            </p:spPr>
          </p:pic>
        </p:grpSp>
        <p:grpSp>
          <p:nvGrpSpPr>
            <p:cNvPr id="1046" name="그룹 1046"/>
            <p:cNvGrpSpPr/>
            <p:nvPr/>
          </p:nvGrpSpPr>
          <p:grpSpPr>
            <a:xfrm>
              <a:off x="12497957" y="4752439"/>
              <a:ext cx="1309843" cy="107143"/>
              <a:chOff x="12497957" y="4752439"/>
              <a:chExt cx="1309843" cy="107143"/>
            </a:xfrm>
          </p:grpSpPr>
          <p:pic>
            <p:nvPicPr>
              <p:cNvPr id="142" name="Object 141"/>
              <p:cNvPicPr>
                <a:picLocks noChangeAspect="1"/>
              </p:cNvPicPr>
              <p:nvPr/>
            </p:nvPicPr>
            <p:blipFill>
              <a:blip r:embed="rId52" cstate="print"/>
              <a:stretch>
                <a:fillRect/>
              </a:stretch>
            </p:blipFill>
            <p:spPr>
              <a:xfrm rot="-1020000">
                <a:off x="12497957" y="4752439"/>
                <a:ext cx="1309843" cy="107143"/>
              </a:xfrm>
              <a:prstGeom prst="rect">
                <a:avLst/>
              </a:prstGeom>
            </p:spPr>
          </p:pic>
        </p:grpSp>
        <p:grpSp>
          <p:nvGrpSpPr>
            <p:cNvPr id="1047" name="그룹 1047"/>
            <p:cNvGrpSpPr/>
            <p:nvPr/>
          </p:nvGrpSpPr>
          <p:grpSpPr>
            <a:xfrm>
              <a:off x="12226790" y="5246757"/>
              <a:ext cx="1852177" cy="107143"/>
              <a:chOff x="12226790" y="5246757"/>
              <a:chExt cx="1852177" cy="107143"/>
            </a:xfrm>
          </p:grpSpPr>
          <p:pic>
            <p:nvPicPr>
              <p:cNvPr id="145" name="Object 144"/>
              <p:cNvPicPr>
                <a:picLocks noChangeAspect="1"/>
              </p:cNvPicPr>
              <p:nvPr/>
            </p:nvPicPr>
            <p:blipFill>
              <a:blip r:embed="rId53" cstate="print"/>
              <a:stretch>
                <a:fillRect/>
              </a:stretch>
            </p:blipFill>
            <p:spPr>
              <a:xfrm rot="-2820000">
                <a:off x="12226790" y="5246757"/>
                <a:ext cx="1852177" cy="107143"/>
              </a:xfrm>
              <a:prstGeom prst="rect">
                <a:avLst/>
              </a:prstGeom>
            </p:spPr>
          </p:pic>
        </p:grpSp>
        <p:grpSp>
          <p:nvGrpSpPr>
            <p:cNvPr id="1048" name="그룹 1048"/>
            <p:cNvGrpSpPr/>
            <p:nvPr/>
          </p:nvGrpSpPr>
          <p:grpSpPr>
            <a:xfrm>
              <a:off x="236905" y="5659453"/>
              <a:ext cx="7314603" cy="2572690"/>
              <a:chOff x="236905" y="5659453"/>
              <a:chExt cx="7314603" cy="2572690"/>
            </a:xfrm>
          </p:grpSpPr>
          <p:pic>
            <p:nvPicPr>
              <p:cNvPr id="148" name="Object 147"/>
              <p:cNvPicPr>
                <a:picLocks noChangeAspect="1"/>
              </p:cNvPicPr>
              <p:nvPr/>
            </p:nvPicPr>
            <p:blipFill>
              <a:blip r:embed="rId54" cstate="print"/>
              <a:stretch>
                <a:fillRect/>
              </a:stretch>
            </p:blipFill>
            <p:spPr>
              <a:xfrm>
                <a:off x="236905" y="5659453"/>
                <a:ext cx="7314603" cy="2572690"/>
              </a:xfrm>
              <a:prstGeom prst="rect">
                <a:avLst/>
              </a:prstGeom>
            </p:spPr>
          </p:pic>
        </p:grpSp>
        <p:grpSp>
          <p:nvGrpSpPr>
            <p:cNvPr id="1049" name="그룹 1049"/>
            <p:cNvGrpSpPr/>
            <p:nvPr/>
          </p:nvGrpSpPr>
          <p:grpSpPr>
            <a:xfrm>
              <a:off x="5081855" y="7398550"/>
              <a:ext cx="2310945" cy="623678"/>
              <a:chOff x="5081855" y="7398550"/>
              <a:chExt cx="2310945" cy="623678"/>
            </a:xfrm>
          </p:grpSpPr>
          <p:grpSp>
            <p:nvGrpSpPr>
              <p:cNvPr id="1050" name="그룹 1050"/>
              <p:cNvGrpSpPr/>
              <p:nvPr/>
            </p:nvGrpSpPr>
            <p:grpSpPr>
              <a:xfrm>
                <a:off x="5081855" y="7398550"/>
                <a:ext cx="2310945" cy="623678"/>
                <a:chOff x="5081855" y="7398550"/>
                <a:chExt cx="2310945" cy="623678"/>
              </a:xfrm>
            </p:grpSpPr>
            <p:pic>
              <p:nvPicPr>
                <p:cNvPr id="152" name="Object 151"/>
                <p:cNvPicPr>
                  <a:picLocks noChangeAspect="1"/>
                </p:cNvPicPr>
                <p:nvPr/>
              </p:nvPicPr>
              <p:blipFill>
                <a:blip r:embed="rId55" cstate="print"/>
                <a:stretch>
                  <a:fillRect/>
                </a:stretch>
              </p:blipFill>
              <p:spPr>
                <a:xfrm>
                  <a:off x="5081855" y="7398550"/>
                  <a:ext cx="2310945" cy="623678"/>
                </a:xfrm>
                <a:prstGeom prst="rect">
                  <a:avLst/>
                </a:prstGeom>
              </p:spPr>
            </p:pic>
          </p:grpSp>
          <p:pic>
            <p:nvPicPr>
              <p:cNvPr id="154" name="Object 153"/>
              <p:cNvPicPr>
                <a:picLocks noChangeAspect="1"/>
              </p:cNvPicPr>
              <p:nvPr/>
            </p:nvPicPr>
            <p:blipFill>
              <a:blip r:embed="rId56" cstate="print"/>
              <a:stretch>
                <a:fillRect/>
              </a:stretch>
            </p:blipFill>
            <p:spPr>
              <a:xfrm>
                <a:off x="5211001" y="7497715"/>
                <a:ext cx="2074968" cy="481891"/>
              </a:xfrm>
              <a:prstGeom prst="rect">
                <a:avLst/>
              </a:prstGeom>
            </p:spPr>
          </p:pic>
        </p:grpSp>
        <p:grpSp>
          <p:nvGrpSpPr>
            <p:cNvPr id="1051" name="그룹 1051"/>
            <p:cNvGrpSpPr/>
            <p:nvPr/>
          </p:nvGrpSpPr>
          <p:grpSpPr>
            <a:xfrm>
              <a:off x="340883" y="7416407"/>
              <a:ext cx="2310945" cy="623678"/>
              <a:chOff x="340883" y="7416407"/>
              <a:chExt cx="2310945" cy="623678"/>
            </a:xfrm>
          </p:grpSpPr>
          <p:grpSp>
            <p:nvGrpSpPr>
              <p:cNvPr id="1052" name="그룹 1052"/>
              <p:cNvGrpSpPr/>
              <p:nvPr/>
            </p:nvGrpSpPr>
            <p:grpSpPr>
              <a:xfrm>
                <a:off x="340883" y="7416407"/>
                <a:ext cx="2310945" cy="623678"/>
                <a:chOff x="340883" y="7416407"/>
                <a:chExt cx="2310945" cy="623678"/>
              </a:xfrm>
            </p:grpSpPr>
            <p:pic>
              <p:nvPicPr>
                <p:cNvPr id="158" name="Object 157"/>
                <p:cNvPicPr>
                  <a:picLocks noChangeAspect="1"/>
                </p:cNvPicPr>
                <p:nvPr/>
              </p:nvPicPr>
              <p:blipFill>
                <a:blip r:embed="rId57" cstate="print"/>
                <a:stretch>
                  <a:fillRect/>
                </a:stretch>
              </p:blipFill>
              <p:spPr>
                <a:xfrm>
                  <a:off x="340883" y="7416407"/>
                  <a:ext cx="2310945" cy="623678"/>
                </a:xfrm>
                <a:prstGeom prst="rect">
                  <a:avLst/>
                </a:prstGeom>
              </p:spPr>
            </p:pic>
          </p:grpSp>
          <p:pic>
            <p:nvPicPr>
              <p:cNvPr id="160" name="Object 159"/>
              <p:cNvPicPr>
                <a:picLocks noChangeAspect="1"/>
              </p:cNvPicPr>
              <p:nvPr/>
            </p:nvPicPr>
            <p:blipFill>
              <a:blip r:embed="rId58" cstate="print"/>
              <a:stretch>
                <a:fillRect/>
              </a:stretch>
            </p:blipFill>
            <p:spPr>
              <a:xfrm>
                <a:off x="393839" y="7515572"/>
                <a:ext cx="2258568" cy="481891"/>
              </a:xfrm>
              <a:prstGeom prst="rect">
                <a:avLst/>
              </a:prstGeom>
            </p:spPr>
          </p:pic>
        </p:grpSp>
      </p:grpSp>
      <p:pic>
        <p:nvPicPr>
          <p:cNvPr id="163" name="Object 162"/>
          <p:cNvPicPr>
            <a:picLocks noChangeAspect="1"/>
          </p:cNvPicPr>
          <p:nvPr/>
        </p:nvPicPr>
        <p:blipFill>
          <a:blip r:embed="rId59" cstate="print"/>
          <a:stretch>
            <a:fillRect/>
          </a:stretch>
        </p:blipFill>
        <p:spPr>
          <a:xfrm>
            <a:off x="468573" y="1173420"/>
            <a:ext cx="1762519" cy="5847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5173" y="575954"/>
            <a:ext cx="4852002" cy="86377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1685714"/>
              <a:ext cx="18285714" cy="7025359"/>
              <a:chOff x="0" y="1685714"/>
              <a:chExt cx="18285714" cy="7025359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9142857" y="-1826965"/>
                <a:ext cx="36571429" cy="14050718"/>
              </a:xfrm>
              <a:prstGeom prst="rect">
                <a:avLst/>
              </a:prstGeom>
            </p:spPr>
          </p:pic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0" y="1685714"/>
                <a:ext cx="18285714" cy="702535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233690" y="6188629"/>
              <a:ext cx="1739184" cy="623678"/>
              <a:chOff x="3233690" y="6188629"/>
              <a:chExt cx="1739184" cy="623678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3233690" y="6188629"/>
                <a:ext cx="1739184" cy="623678"/>
                <a:chOff x="3233690" y="6188629"/>
                <a:chExt cx="1739184" cy="623678"/>
              </a:xfrm>
            </p:grpSpPr>
            <p:pic>
              <p:nvPicPr>
                <p:cNvPr id="10" name="Object 9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233690" y="6188629"/>
                  <a:ext cx="1739184" cy="623678"/>
                </a:xfrm>
                <a:prstGeom prst="rect">
                  <a:avLst/>
                </a:prstGeom>
              </p:spPr>
            </p:pic>
          </p:grpSp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438219" y="6287791"/>
                <a:ext cx="1288930" cy="48189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531985" y="3584889"/>
              <a:ext cx="1739184" cy="623678"/>
              <a:chOff x="8531985" y="3584889"/>
              <a:chExt cx="1739184" cy="623678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8531985" y="3584889"/>
                <a:ext cx="1739184" cy="623678"/>
                <a:chOff x="8531985" y="3584889"/>
                <a:chExt cx="1739184" cy="623678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8531985" y="3584889"/>
                  <a:ext cx="1739184" cy="623678"/>
                </a:xfrm>
                <a:prstGeom prst="rect">
                  <a:avLst/>
                </a:prstGeom>
              </p:spPr>
            </p:pic>
          </p:grpSp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736510" y="3684055"/>
                <a:ext cx="1182701" cy="42474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531985" y="4690182"/>
              <a:ext cx="1739184" cy="623678"/>
              <a:chOff x="8531985" y="4690182"/>
              <a:chExt cx="1739184" cy="623678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8531985" y="4690182"/>
                <a:ext cx="1739184" cy="623678"/>
                <a:chOff x="8531985" y="4690182"/>
                <a:chExt cx="1739184" cy="623678"/>
              </a:xfrm>
            </p:grpSpPr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8531985" y="4690182"/>
                  <a:ext cx="1739184" cy="623678"/>
                </a:xfrm>
                <a:prstGeom prst="rect">
                  <a:avLst/>
                </a:prstGeom>
              </p:spPr>
            </p:pic>
          </p:grpSp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736510" y="4789347"/>
                <a:ext cx="1190863" cy="48189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531985" y="5876789"/>
              <a:ext cx="1739184" cy="623678"/>
              <a:chOff x="8531985" y="5876789"/>
              <a:chExt cx="1739184" cy="62367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8531985" y="5876789"/>
                <a:ext cx="1739184" cy="623678"/>
                <a:chOff x="8531985" y="5876789"/>
                <a:chExt cx="1739184" cy="623678"/>
              </a:xfrm>
            </p:grpSpPr>
            <p:pic>
              <p:nvPicPr>
                <p:cNvPr id="28" name="Object 27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8531985" y="5876789"/>
                  <a:ext cx="1739184" cy="623678"/>
                </a:xfrm>
                <a:prstGeom prst="rect">
                  <a:avLst/>
                </a:prstGeom>
              </p:spPr>
            </p:pic>
          </p:grpSp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736510" y="5975957"/>
                <a:ext cx="1280482" cy="481891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720635" y="3896729"/>
              <a:ext cx="1231317" cy="1231317"/>
              <a:chOff x="720635" y="3896729"/>
              <a:chExt cx="1231317" cy="1231317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720635" y="3896729"/>
                <a:ext cx="1231317" cy="1231317"/>
                <a:chOff x="720635" y="3896729"/>
                <a:chExt cx="1231317" cy="1231317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720635" y="3896729"/>
                  <a:ext cx="1231317" cy="1231317"/>
                </a:xfrm>
                <a:prstGeom prst="rect">
                  <a:avLst/>
                </a:prstGeom>
              </p:spPr>
            </p:pic>
          </p:grpSp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709539" y="4139116"/>
                <a:ext cx="1329510" cy="757872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951943" y="4499501"/>
              <a:ext cx="1281665" cy="35714"/>
              <a:chOff x="1951943" y="4499501"/>
              <a:chExt cx="1281665" cy="35714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951943" y="4499501"/>
                <a:ext cx="1281665" cy="3571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3157506" y="4200548"/>
              <a:ext cx="2076730" cy="623678"/>
              <a:chOff x="3157506" y="4200548"/>
              <a:chExt cx="2076730" cy="62367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3157506" y="4200548"/>
                <a:ext cx="2076730" cy="623678"/>
              </a:xfrm>
              <a:prstGeom prst="rect">
                <a:avLst/>
              </a:prstGeom>
            </p:spPr>
          </p:pic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95506" y="4299715"/>
              <a:ext cx="2084844" cy="428053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466702" y="6051370"/>
              <a:ext cx="2126073" cy="623678"/>
              <a:chOff x="466702" y="6051370"/>
              <a:chExt cx="2126073" cy="623678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466702" y="6051370"/>
                <a:ext cx="2126073" cy="623678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71234" y="6150534"/>
              <a:ext cx="2123044" cy="481891"/>
            </a:xfrm>
            <a:prstGeom prst="rect">
              <a:avLst/>
            </a:prstGeom>
          </p:spPr>
        </p:pic>
        <p:grpSp>
          <p:nvGrpSpPr>
            <p:cNvPr id="1016" name="그룹 1016"/>
            <p:cNvGrpSpPr/>
            <p:nvPr/>
          </p:nvGrpSpPr>
          <p:grpSpPr>
            <a:xfrm>
              <a:off x="1081066" y="7272828"/>
              <a:ext cx="2313339" cy="623678"/>
              <a:chOff x="1081066" y="7272828"/>
              <a:chExt cx="2313339" cy="623678"/>
            </a:xfrm>
          </p:grpSpPr>
          <p:grpSp>
            <p:nvGrpSpPr>
              <p:cNvPr id="1017" name="그룹 1017"/>
              <p:cNvGrpSpPr/>
              <p:nvPr/>
            </p:nvGrpSpPr>
            <p:grpSpPr>
              <a:xfrm>
                <a:off x="1194364" y="7272828"/>
                <a:ext cx="2102510" cy="623678"/>
                <a:chOff x="1194364" y="7272828"/>
                <a:chExt cx="2102510" cy="623678"/>
              </a:xfrm>
            </p:grpSpPr>
            <p:pic>
              <p:nvPicPr>
                <p:cNvPr id="51" name="Object 5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1194364" y="7272828"/>
                  <a:ext cx="2102510" cy="623678"/>
                </a:xfrm>
                <a:prstGeom prst="rect">
                  <a:avLst/>
                </a:prstGeom>
              </p:spPr>
            </p:pic>
          </p:grpSp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042971" y="7371992"/>
                <a:ext cx="2296444" cy="48189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4678847" y="7272828"/>
              <a:ext cx="2414471" cy="623678"/>
              <a:chOff x="4678847" y="7272828"/>
              <a:chExt cx="2414471" cy="623678"/>
            </a:xfrm>
          </p:grpSpPr>
          <p:grpSp>
            <p:nvGrpSpPr>
              <p:cNvPr id="1019" name="그룹 1019"/>
              <p:cNvGrpSpPr/>
              <p:nvPr/>
            </p:nvGrpSpPr>
            <p:grpSpPr>
              <a:xfrm>
                <a:off x="4678847" y="7272828"/>
                <a:ext cx="2414471" cy="623678"/>
                <a:chOff x="4678847" y="7272828"/>
                <a:chExt cx="2414471" cy="623678"/>
              </a:xfrm>
            </p:grpSpPr>
            <p:pic>
              <p:nvPicPr>
                <p:cNvPr id="57" name="Object 56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>
                  <a:off x="4678847" y="7272828"/>
                  <a:ext cx="2414471" cy="623678"/>
                </a:xfrm>
                <a:prstGeom prst="rect">
                  <a:avLst/>
                </a:prstGeom>
              </p:spPr>
            </p:pic>
          </p:grpSp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4640753" y="7371990"/>
                <a:ext cx="2466158" cy="481891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395311" y="5384227"/>
              <a:ext cx="2934986" cy="107143"/>
              <a:chOff x="1395311" y="5384227"/>
              <a:chExt cx="2934986" cy="107143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 rot="9300000">
                <a:off x="1395311" y="5384227"/>
                <a:ext cx="2934986" cy="107143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3465807" y="5452856"/>
              <a:ext cx="1367540" cy="107143"/>
              <a:chOff x="3465807" y="5452856"/>
              <a:chExt cx="1367540" cy="107143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 rot="5640000">
                <a:off x="3465807" y="5452856"/>
                <a:ext cx="1367540" cy="107143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1655567" y="5994956"/>
              <a:ext cx="3130356" cy="107143"/>
              <a:chOff x="1655567" y="5994956"/>
              <a:chExt cx="3130356" cy="107143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 rot="7740000">
                <a:off x="1655567" y="5994956"/>
                <a:ext cx="3130356" cy="107143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3553322" y="5994956"/>
              <a:ext cx="2975309" cy="107143"/>
              <a:chOff x="3553322" y="5994956"/>
              <a:chExt cx="2975309" cy="107143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3300000">
                <a:off x="3553322" y="5994956"/>
                <a:ext cx="2975309" cy="107143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5225990" y="4126842"/>
              <a:ext cx="3330338" cy="107143"/>
              <a:chOff x="5225990" y="4126842"/>
              <a:chExt cx="3330338" cy="107143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-600000">
                <a:off x="5225990" y="4126842"/>
                <a:ext cx="3330338" cy="107143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5228435" y="4679488"/>
              <a:ext cx="3325448" cy="107143"/>
              <a:chOff x="5228435" y="4679488"/>
              <a:chExt cx="3325448" cy="107143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540000">
                <a:off x="5228435" y="4679488"/>
                <a:ext cx="3325448" cy="107143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5037564" y="5272792"/>
              <a:ext cx="3707189" cy="107143"/>
              <a:chOff x="5037564" y="5272792"/>
              <a:chExt cx="3707189" cy="107143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1680000">
                <a:off x="5037564" y="5272792"/>
                <a:ext cx="3707189" cy="107143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7928065" y="3305536"/>
              <a:ext cx="2947024" cy="3609922"/>
              <a:chOff x="7928065" y="3305536"/>
              <a:chExt cx="2947024" cy="3609922"/>
            </a:xfrm>
          </p:grpSpPr>
          <p:pic>
            <p:nvPicPr>
              <p:cNvPr id="83" name="Object 82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7928065" y="3305536"/>
                <a:ext cx="2947024" cy="3609922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7928065" y="2889781"/>
              <a:ext cx="2947024" cy="447948"/>
              <a:chOff x="7928065" y="2889781"/>
              <a:chExt cx="2947024" cy="447948"/>
            </a:xfrm>
          </p:grpSpPr>
          <p:pic>
            <p:nvPicPr>
              <p:cNvPr id="86" name="Object 85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7928065" y="2889781"/>
                <a:ext cx="2947024" cy="447948"/>
              </a:xfrm>
              <a:prstGeom prst="rect">
                <a:avLst/>
              </a:prstGeom>
            </p:spPr>
          </p:pic>
        </p:grpSp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736515" y="2915070"/>
              <a:ext cx="1214034" cy="424749"/>
            </a:xfrm>
            <a:prstGeom prst="rect">
              <a:avLst/>
            </a:prstGeom>
          </p:spPr>
        </p:pic>
        <p:grpSp>
          <p:nvGrpSpPr>
            <p:cNvPr id="1029" name="그룹 1029"/>
            <p:cNvGrpSpPr/>
            <p:nvPr/>
          </p:nvGrpSpPr>
          <p:grpSpPr>
            <a:xfrm>
              <a:off x="12304762" y="4326732"/>
              <a:ext cx="1899080" cy="623678"/>
              <a:chOff x="12304762" y="4326732"/>
              <a:chExt cx="1899080" cy="623678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12321429" y="4326732"/>
                <a:ext cx="1863365" cy="623678"/>
                <a:chOff x="12321429" y="4326732"/>
                <a:chExt cx="1863365" cy="623678"/>
              </a:xfrm>
            </p:grpSpPr>
            <p:pic>
              <p:nvPicPr>
                <p:cNvPr id="91" name="Object 90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>
                  <a:off x="12321429" y="4326732"/>
                  <a:ext cx="1863365" cy="623678"/>
                </a:xfrm>
                <a:prstGeom prst="rect">
                  <a:avLst/>
                </a:prstGeom>
              </p:spPr>
            </p:pic>
          </p:grpSp>
          <p:pic>
            <p:nvPicPr>
              <p:cNvPr id="93" name="Object 92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12266668" y="4417563"/>
                <a:ext cx="1908015" cy="481891"/>
              </a:xfrm>
              <a:prstGeom prst="rect">
                <a:avLst/>
              </a:prstGeom>
            </p:spPr>
          </p:pic>
        </p:grpSp>
        <p:grpSp>
          <p:nvGrpSpPr>
            <p:cNvPr id="1031" name="그룹 1031"/>
            <p:cNvGrpSpPr/>
            <p:nvPr/>
          </p:nvGrpSpPr>
          <p:grpSpPr>
            <a:xfrm>
              <a:off x="10206128" y="4249793"/>
              <a:ext cx="2180343" cy="35714"/>
              <a:chOff x="10206128" y="4249793"/>
              <a:chExt cx="2180343" cy="35714"/>
            </a:xfrm>
          </p:grpSpPr>
          <p:pic>
            <p:nvPicPr>
              <p:cNvPr id="96" name="Object 95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 rot="1200000">
                <a:off x="10206128" y="4249793"/>
                <a:ext cx="2180343" cy="35714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14371492" y="5876789"/>
              <a:ext cx="1739184" cy="623678"/>
              <a:chOff x="14371492" y="5876789"/>
              <a:chExt cx="1739184" cy="623678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14371492" y="5876789"/>
                <a:ext cx="1739184" cy="623678"/>
                <a:chOff x="14371492" y="5876789"/>
                <a:chExt cx="1739184" cy="623678"/>
              </a:xfrm>
            </p:grpSpPr>
            <p:pic>
              <p:nvPicPr>
                <p:cNvPr id="100" name="Object 99"/>
                <p:cNvPicPr>
                  <a:picLocks noChangeAspect="1"/>
                </p:cNvPicPr>
                <p:nvPr/>
              </p:nvPicPr>
              <p:blipFill>
                <a:blip r:embed="rId37" cstate="print"/>
                <a:stretch>
                  <a:fillRect/>
                </a:stretch>
              </p:blipFill>
              <p:spPr>
                <a:xfrm>
                  <a:off x="14371492" y="5876789"/>
                  <a:ext cx="1739184" cy="623678"/>
                </a:xfrm>
                <a:prstGeom prst="rect">
                  <a:avLst/>
                </a:prstGeom>
              </p:spPr>
            </p:pic>
          </p:grpSp>
          <p:pic>
            <p:nvPicPr>
              <p:cNvPr id="102" name="Object 101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14454699" y="5975950"/>
                <a:ext cx="1602158" cy="481891"/>
              </a:xfrm>
              <a:prstGeom prst="rect">
                <a:avLst/>
              </a:prstGeom>
            </p:spPr>
          </p:pic>
        </p:grpSp>
        <p:grpSp>
          <p:nvGrpSpPr>
            <p:cNvPr id="1034" name="그룹 1034"/>
            <p:cNvGrpSpPr/>
            <p:nvPr/>
          </p:nvGrpSpPr>
          <p:grpSpPr>
            <a:xfrm>
              <a:off x="16546599" y="4037790"/>
              <a:ext cx="1295848" cy="1295848"/>
              <a:chOff x="16546599" y="4037790"/>
              <a:chExt cx="1295848" cy="1295848"/>
            </a:xfrm>
          </p:grpSpPr>
          <p:pic>
            <p:nvPicPr>
              <p:cNvPr id="105" name="Object 104"/>
              <p:cNvPicPr>
                <a:picLocks noChangeAspect="1"/>
              </p:cNvPicPr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>
                <a:off x="16546599" y="4037790"/>
                <a:ext cx="1295848" cy="1295848"/>
              </a:xfrm>
              <a:prstGeom prst="rect">
                <a:avLst/>
              </a:prstGeom>
            </p:spPr>
          </p:pic>
        </p:grpSp>
        <p:grpSp>
          <p:nvGrpSpPr>
            <p:cNvPr id="1035" name="그룹 1035"/>
            <p:cNvGrpSpPr/>
            <p:nvPr/>
          </p:nvGrpSpPr>
          <p:grpSpPr>
            <a:xfrm>
              <a:off x="14184794" y="4584427"/>
              <a:ext cx="2377902" cy="107143"/>
              <a:chOff x="14184794" y="4584427"/>
              <a:chExt cx="2377902" cy="107143"/>
            </a:xfrm>
          </p:grpSpPr>
          <p:pic>
            <p:nvPicPr>
              <p:cNvPr id="108" name="Object 107"/>
              <p:cNvPicPr>
                <a:picLocks noChangeAspect="1"/>
              </p:cNvPicPr>
              <p:nvPr/>
            </p:nvPicPr>
            <p:blipFill>
              <a:blip r:embed="rId40" cstate="print"/>
              <a:stretch>
                <a:fillRect/>
              </a:stretch>
            </p:blipFill>
            <p:spPr>
              <a:xfrm>
                <a:off x="14184794" y="4584427"/>
                <a:ext cx="2377902" cy="107143"/>
              </a:xfrm>
              <a:prstGeom prst="rect">
                <a:avLst/>
              </a:prstGeom>
            </p:spPr>
          </p:pic>
        </p:grpSp>
        <p:grpSp>
          <p:nvGrpSpPr>
            <p:cNvPr id="1036" name="그룹 1036"/>
            <p:cNvGrpSpPr/>
            <p:nvPr/>
          </p:nvGrpSpPr>
          <p:grpSpPr>
            <a:xfrm>
              <a:off x="10255187" y="4802439"/>
              <a:ext cx="2082224" cy="35714"/>
              <a:chOff x="10255187" y="4802439"/>
              <a:chExt cx="2082224" cy="35714"/>
            </a:xfrm>
          </p:grpSpPr>
          <p:pic>
            <p:nvPicPr>
              <p:cNvPr id="111" name="Object 110"/>
              <p:cNvPicPr>
                <a:picLocks noChangeAspect="1"/>
              </p:cNvPicPr>
              <p:nvPr/>
            </p:nvPicPr>
            <p:blipFill>
              <a:blip r:embed="rId41" cstate="print"/>
              <a:stretch>
                <a:fillRect/>
              </a:stretch>
            </p:blipFill>
            <p:spPr>
              <a:xfrm rot="-600000">
                <a:off x="10255187" y="4802439"/>
                <a:ext cx="2082224" cy="35714"/>
              </a:xfrm>
              <a:prstGeom prst="rect">
                <a:avLst/>
              </a:prstGeom>
            </p:spPr>
          </p:pic>
        </p:grpSp>
        <p:grpSp>
          <p:nvGrpSpPr>
            <p:cNvPr id="1037" name="그룹 1037"/>
            <p:cNvGrpSpPr/>
            <p:nvPr/>
          </p:nvGrpSpPr>
          <p:grpSpPr>
            <a:xfrm>
              <a:off x="10011169" y="5395743"/>
              <a:ext cx="2570261" cy="35714"/>
              <a:chOff x="10011169" y="5395743"/>
              <a:chExt cx="2570261" cy="35714"/>
            </a:xfrm>
          </p:grpSpPr>
          <p:pic>
            <p:nvPicPr>
              <p:cNvPr id="114" name="Object 113"/>
              <p:cNvPicPr>
                <a:picLocks noChangeAspect="1"/>
              </p:cNvPicPr>
              <p:nvPr/>
            </p:nvPicPr>
            <p:blipFill>
              <a:blip r:embed="rId42" cstate="print"/>
              <a:stretch>
                <a:fillRect/>
              </a:stretch>
            </p:blipFill>
            <p:spPr>
              <a:xfrm rot="-2220000">
                <a:off x="10011169" y="5395743"/>
                <a:ext cx="2570261" cy="35714"/>
              </a:xfrm>
              <a:prstGeom prst="rect">
                <a:avLst/>
              </a:prstGeom>
            </p:spPr>
          </p:pic>
        </p:grpSp>
        <p:grpSp>
          <p:nvGrpSpPr>
            <p:cNvPr id="1038" name="그룹 1038"/>
            <p:cNvGrpSpPr/>
            <p:nvPr/>
          </p:nvGrpSpPr>
          <p:grpSpPr>
            <a:xfrm>
              <a:off x="14371492" y="6675048"/>
              <a:ext cx="1796200" cy="623678"/>
              <a:chOff x="14371492" y="6675048"/>
              <a:chExt cx="1796200" cy="623678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4399983" y="6675048"/>
                <a:ext cx="1739184" cy="623678"/>
                <a:chOff x="14399983" y="6675048"/>
                <a:chExt cx="1739184" cy="623678"/>
              </a:xfrm>
            </p:grpSpPr>
            <p:pic>
              <p:nvPicPr>
                <p:cNvPr id="118" name="Object 117"/>
                <p:cNvPicPr>
                  <a:picLocks noChangeAspect="1"/>
                </p:cNvPicPr>
                <p:nvPr/>
              </p:nvPicPr>
              <p:blipFill>
                <a:blip r:embed="rId43" cstate="print"/>
                <a:stretch>
                  <a:fillRect/>
                </a:stretch>
              </p:blipFill>
              <p:spPr>
                <a:xfrm>
                  <a:off x="14399983" y="6675048"/>
                  <a:ext cx="1739184" cy="623678"/>
                </a:xfrm>
                <a:prstGeom prst="rect">
                  <a:avLst/>
                </a:prstGeom>
              </p:spPr>
            </p:pic>
          </p:grpSp>
          <p:pic>
            <p:nvPicPr>
              <p:cNvPr id="120" name="Object 119"/>
              <p:cNvPicPr>
                <a:picLocks noChangeAspect="1"/>
              </p:cNvPicPr>
              <p:nvPr/>
            </p:nvPicPr>
            <p:blipFill>
              <a:blip r:embed="rId44" cstate="print"/>
              <a:stretch>
                <a:fillRect/>
              </a:stretch>
            </p:blipFill>
            <p:spPr>
              <a:xfrm>
                <a:off x="14333397" y="6757615"/>
                <a:ext cx="1418472" cy="424749"/>
              </a:xfrm>
              <a:prstGeom prst="rect">
                <a:avLst/>
              </a:prstGeom>
            </p:spPr>
          </p:pic>
        </p:grpSp>
        <p:grpSp>
          <p:nvGrpSpPr>
            <p:cNvPr id="1040" name="그룹 1040"/>
            <p:cNvGrpSpPr/>
            <p:nvPr/>
          </p:nvGrpSpPr>
          <p:grpSpPr>
            <a:xfrm>
              <a:off x="14295301" y="5782640"/>
              <a:ext cx="1908855" cy="1598313"/>
              <a:chOff x="14295301" y="5782640"/>
              <a:chExt cx="1908855" cy="1598313"/>
            </a:xfrm>
          </p:grpSpPr>
          <p:pic>
            <p:nvPicPr>
              <p:cNvPr id="123" name="Object 122"/>
              <p:cNvPicPr>
                <a:picLocks noChangeAspect="1"/>
              </p:cNvPicPr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>
                <a:off x="14295301" y="5782640"/>
                <a:ext cx="1908855" cy="1598313"/>
              </a:xfrm>
              <a:prstGeom prst="rect">
                <a:avLst/>
              </a:prstGeom>
            </p:spPr>
          </p:pic>
        </p:grpSp>
      </p:grpSp>
      <p:pic>
        <p:nvPicPr>
          <p:cNvPr id="126" name="Object 125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468573" y="1173420"/>
            <a:ext cx="1417529" cy="5719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5173" y="575954"/>
            <a:ext cx="4852002" cy="8628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757125" y="-1826965"/>
            <a:ext cx="23799964" cy="140507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5173" y="575954"/>
            <a:ext cx="4852002" cy="8628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757125" y="-1826965"/>
            <a:ext cx="23799964" cy="140507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2023-04-28T10:44:38Z</dcterms:created>
  <dcterms:modified xsi:type="dcterms:W3CDTF">2023-04-28T10:44:38Z</dcterms:modified>
</cp:coreProperties>
</file>