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xlsx" ContentType="application/vnd.openxmlformats-officedocument.spreadsheetml.sheet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799" r:id="rId48"/>
    <p:sldMasterId id="2147483800" r:id="rId50"/>
    <p:sldMasterId id="2147483801" r:id="rId52"/>
    <p:sldMasterId id="2147483802" r:id="rId54"/>
  </p:sldMasterIdLst>
  <p:notesMasterIdLst>
    <p:notesMasterId r:id="rId56"/>
  </p:notesMasterIdLst>
  <p:sldIdLst>
    <p:sldId id="256" r:id="rId58"/>
    <p:sldId id="257" r:id="rId60"/>
    <p:sldId id="258" r:id="rId62"/>
    <p:sldId id="259" r:id="rId64"/>
    <p:sldId id="260" r:id="rId65"/>
    <p:sldId id="261" r:id="rId66"/>
    <p:sldId id="270" r:id="rId67"/>
    <p:sldId id="271" r:id="rId68"/>
    <p:sldId id="262" r:id="rId69"/>
    <p:sldId id="266" r:id="rId70"/>
    <p:sldId id="263" r:id="rId71"/>
    <p:sldId id="264" r:id="rId72"/>
    <p:sldId id="269" r:id="rId73"/>
    <p:sldId id="265" r:id="rId74"/>
    <p:sldId id="272" r:id="rId75"/>
  </p:sldIdLst>
  <p:sldSz cx="12192000" cy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xmlns:r="http://schemas.openxmlformats.org/officeDocument/2006/relationships" def="{D831DE64-890F-4529-A1EC-1C717EC32F9E}">
  <a:tblStyle styleId="{D831DE64-890F-4529-A1EC-1C717EC32F9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48" Type="http://schemas.openxmlformats.org/officeDocument/2006/relationships/slideMaster" Target="slideMasters/slideMaster1.xml"></Relationship><Relationship Id="rId49" Type="http://schemas.openxmlformats.org/officeDocument/2006/relationships/theme" Target="theme/theme1.xml"></Relationship><Relationship Id="rId50" Type="http://schemas.openxmlformats.org/officeDocument/2006/relationships/slideMaster" Target="slideMasters/slideMaster2.xml"></Relationship><Relationship Id="rId52" Type="http://schemas.openxmlformats.org/officeDocument/2006/relationships/slideMaster" Target="slideMasters/slideMaster3.xml"></Relationship><Relationship Id="rId54" Type="http://schemas.openxmlformats.org/officeDocument/2006/relationships/slideMaster" Target="slideMasters/slideMaster4.xml"></Relationship><Relationship Id="rId56" Type="http://schemas.openxmlformats.org/officeDocument/2006/relationships/notesMaster" Target="notesMasters/notesMaster1.xml"></Relationship><Relationship Id="rId58" Type="http://schemas.openxmlformats.org/officeDocument/2006/relationships/slide" Target="slides/slide1.xml"></Relationship><Relationship Id="rId60" Type="http://schemas.openxmlformats.org/officeDocument/2006/relationships/slide" Target="slides/slide2.xml"></Relationship><Relationship Id="rId62" Type="http://schemas.openxmlformats.org/officeDocument/2006/relationships/slide" Target="slides/slide3.xml"></Relationship><Relationship Id="rId64" Type="http://schemas.openxmlformats.org/officeDocument/2006/relationships/slide" Target="slides/slide4.xml"></Relationship><Relationship Id="rId65" Type="http://schemas.openxmlformats.org/officeDocument/2006/relationships/slide" Target="slides/slide5.xml"></Relationship><Relationship Id="rId66" Type="http://schemas.openxmlformats.org/officeDocument/2006/relationships/slide" Target="slides/slide6.xml"></Relationship><Relationship Id="rId67" Type="http://schemas.openxmlformats.org/officeDocument/2006/relationships/slide" Target="slides/slide7.xml"></Relationship><Relationship Id="rId68" Type="http://schemas.openxmlformats.org/officeDocument/2006/relationships/slide" Target="slides/slide8.xml"></Relationship><Relationship Id="rId69" Type="http://schemas.openxmlformats.org/officeDocument/2006/relationships/slide" Target="slides/slide9.xml"></Relationship><Relationship Id="rId70" Type="http://schemas.openxmlformats.org/officeDocument/2006/relationships/slide" Target="slides/slide10.xml"></Relationship><Relationship Id="rId71" Type="http://schemas.openxmlformats.org/officeDocument/2006/relationships/slide" Target="slides/slide11.xml"></Relationship><Relationship Id="rId72" Type="http://schemas.openxmlformats.org/officeDocument/2006/relationships/slide" Target="slides/slide12.xml"></Relationship><Relationship Id="rId73" Type="http://schemas.openxmlformats.org/officeDocument/2006/relationships/slide" Target="slides/slide13.xml"></Relationship><Relationship Id="rId74" Type="http://schemas.openxmlformats.org/officeDocument/2006/relationships/slide" Target="slides/slide14.xml"></Relationship><Relationship Id="rId75" Type="http://schemas.openxmlformats.org/officeDocument/2006/relationships/slide" Target="slides/slide15.xml"></Relationship><Relationship Id="rId7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5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5600" cy="1325880"/>
          </a:xfrm>
          <a:prstGeom prst="rect"/>
        </p:spPr>
        <p:txBody>
          <a:bodyPr wrap="square" lIns="0" tIns="0" rIns="0" bIns="0" vert="horz" anchor="ctr">
            <a:sp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7" name="Rect 0"/>
          <p:cNvSpPr txBox="1">
            <a:spLocks/>
          </p:cNvSpPr>
          <p:nvPr>
            <p:ph type="subTitle"/>
          </p:nvPr>
        </p:nvSpPr>
        <p:spPr>
          <a:xfrm rot="0">
            <a:off x="838200" y="1825625"/>
            <a:ext cx="10515600" cy="4351655"/>
          </a:xfrm>
          <a:prstGeom prst="rect"/>
        </p:spPr>
        <p:txBody>
          <a:bodyPr wrap="square" lIns="0" tIns="0" rIns="0" bIns="0" vert="horz" anchor="ctr">
            <a:spAutoFit/>
          </a:bodyPr>
          <a:lstStyle/>
          <a:p>
            <a:pPr marL="0" indent="0" algn="ctr" latinLnBrk="0"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5600" cy="1325880"/>
          </a:xfrm>
          <a:prstGeom prst="rect"/>
        </p:spPr>
        <p:txBody>
          <a:bodyPr wrap="square" lIns="0" tIns="0" rIns="0" bIns="0" vert="horz" anchor="ctr">
            <a:sp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9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5600" cy="4351655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5600" cy="1325880"/>
          </a:xfrm>
          <a:prstGeom prst="rect"/>
        </p:spPr>
        <p:txBody>
          <a:bodyPr wrap="square" lIns="0" tIns="0" rIns="0" bIns="0" vert="horz" anchor="ctr">
            <a:sp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1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5131435" cy="4351655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2" name="Rect 0"/>
          <p:cNvSpPr txBox="1">
            <a:spLocks/>
          </p:cNvSpPr>
          <p:nvPr>
            <p:ph type="body"/>
          </p:nvPr>
        </p:nvSpPr>
        <p:spPr>
          <a:xfrm rot="0">
            <a:off x="6226175" y="1825625"/>
            <a:ext cx="5131435" cy="4351655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5600" cy="1325880"/>
          </a:xfrm>
          <a:prstGeom prst="rect"/>
        </p:spPr>
        <p:txBody>
          <a:bodyPr wrap="square" lIns="0" tIns="0" rIns="0" bIns="0" vert="horz" anchor="ctr">
            <a:spAutoFit/>
          </a:bodyPr>
          <a:lstStyle/>
          <a:p>
            <a:pPr marL="0" indent="0" latinLnBrk="0"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 0"/>
          <p:cNvSpPr txBox="1">
            <a:spLocks/>
          </p:cNvSpPr>
          <p:nvPr>
            <p:ph type="subTitle"/>
          </p:nvPr>
        </p:nvSpPr>
        <p:spPr>
          <a:xfrm rot="0">
            <a:off x="838200" y="365125"/>
            <a:ext cx="10515600" cy="6144895"/>
          </a:xfrm>
          <a:prstGeom prst="rect"/>
        </p:spPr>
        <p:txBody>
          <a:bodyPr wrap="square" lIns="0" tIns="0" rIns="0" bIns="0" vert="horz" anchor="ctr">
            <a:spAutoFit/>
          </a:bodyPr>
          <a:lstStyle/>
          <a:p>
            <a:pPr marL="0" indent="0" algn="ctr" latinLnBrk="0"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5600" cy="1325880"/>
          </a:xfrm>
          <a:prstGeom prst="rect"/>
        </p:spPr>
        <p:txBody>
          <a:bodyPr wrap="square" lIns="0" tIns="0" rIns="0" bIns="0" vert="horz" anchor="ctr">
            <a:sp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6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5131435" cy="2075815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7" name="Rect 0"/>
          <p:cNvSpPr txBox="1">
            <a:spLocks/>
          </p:cNvSpPr>
          <p:nvPr>
            <p:ph type="body"/>
          </p:nvPr>
        </p:nvSpPr>
        <p:spPr>
          <a:xfrm rot="0">
            <a:off x="6226175" y="1825625"/>
            <a:ext cx="5131435" cy="4351655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8" name="Rect 0"/>
          <p:cNvSpPr txBox="1">
            <a:spLocks/>
          </p:cNvSpPr>
          <p:nvPr>
            <p:ph type="body"/>
          </p:nvPr>
        </p:nvSpPr>
        <p:spPr>
          <a:xfrm rot="0">
            <a:off x="838200" y="4098290"/>
            <a:ext cx="5131435" cy="2075815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5600" cy="1325880"/>
          </a:xfrm>
          <a:prstGeom prst="rect"/>
        </p:spPr>
        <p:txBody>
          <a:bodyPr wrap="square" lIns="0" tIns="0" rIns="0" bIns="0" vert="horz" anchor="ctr">
            <a:sp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0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5131435" cy="4351655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1" name="Rect 0"/>
          <p:cNvSpPr txBox="1">
            <a:spLocks/>
          </p:cNvSpPr>
          <p:nvPr>
            <p:ph type="body"/>
          </p:nvPr>
        </p:nvSpPr>
        <p:spPr>
          <a:xfrm rot="0">
            <a:off x="6226175" y="1825625"/>
            <a:ext cx="5131435" cy="2075815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2" name="Rect 0"/>
          <p:cNvSpPr txBox="1">
            <a:spLocks/>
          </p:cNvSpPr>
          <p:nvPr>
            <p:ph type="body"/>
          </p:nvPr>
        </p:nvSpPr>
        <p:spPr>
          <a:xfrm rot="0">
            <a:off x="6226175" y="4098290"/>
            <a:ext cx="5131435" cy="2075815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5600" cy="1325880"/>
          </a:xfrm>
          <a:prstGeom prst="rect"/>
        </p:spPr>
        <p:txBody>
          <a:bodyPr wrap="square" lIns="0" tIns="0" rIns="0" bIns="0" vert="horz" anchor="ctr">
            <a:sp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4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5131435" cy="2075815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5" name="Rect 0"/>
          <p:cNvSpPr txBox="1">
            <a:spLocks/>
          </p:cNvSpPr>
          <p:nvPr>
            <p:ph type="body"/>
          </p:nvPr>
        </p:nvSpPr>
        <p:spPr>
          <a:xfrm rot="0">
            <a:off x="6226175" y="1825625"/>
            <a:ext cx="5131435" cy="2075815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6" name="Rect 0"/>
          <p:cNvSpPr txBox="1">
            <a:spLocks/>
          </p:cNvSpPr>
          <p:nvPr>
            <p:ph type="body"/>
          </p:nvPr>
        </p:nvSpPr>
        <p:spPr>
          <a:xfrm rot="0">
            <a:off x="838200" y="4098290"/>
            <a:ext cx="10515600" cy="2075815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5600" cy="1325880"/>
          </a:xfrm>
          <a:prstGeom prst="rect"/>
        </p:spPr>
        <p:txBody>
          <a:bodyPr wrap="square" lIns="0" tIns="0" rIns="0" bIns="0" vert="horz" anchor="ctr">
            <a:sp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8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5600" cy="2075815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9" name="Rect 0"/>
          <p:cNvSpPr txBox="1">
            <a:spLocks/>
          </p:cNvSpPr>
          <p:nvPr>
            <p:ph type="body"/>
          </p:nvPr>
        </p:nvSpPr>
        <p:spPr>
          <a:xfrm rot="0">
            <a:off x="838200" y="4098290"/>
            <a:ext cx="10515600" cy="2075815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5600" cy="1325880"/>
          </a:xfrm>
          <a:prstGeom prst="rect"/>
        </p:spPr>
        <p:txBody>
          <a:bodyPr wrap="square" lIns="0" tIns="0" rIns="0" bIns="0" vert="horz" anchor="ctr">
            <a:sp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1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5131435" cy="2075815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2" name="Rect 0"/>
          <p:cNvSpPr txBox="1">
            <a:spLocks/>
          </p:cNvSpPr>
          <p:nvPr>
            <p:ph type="body"/>
          </p:nvPr>
        </p:nvSpPr>
        <p:spPr>
          <a:xfrm rot="0">
            <a:off x="6226175" y="1825625"/>
            <a:ext cx="5131435" cy="2075815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3" name="Rect 0"/>
          <p:cNvSpPr txBox="1">
            <a:spLocks/>
          </p:cNvSpPr>
          <p:nvPr>
            <p:ph type="body"/>
          </p:nvPr>
        </p:nvSpPr>
        <p:spPr>
          <a:xfrm rot="0">
            <a:off x="838200" y="4098290"/>
            <a:ext cx="5131435" cy="2075815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4" name="Rect 0"/>
          <p:cNvSpPr txBox="1">
            <a:spLocks/>
          </p:cNvSpPr>
          <p:nvPr>
            <p:ph type="body"/>
          </p:nvPr>
        </p:nvSpPr>
        <p:spPr>
          <a:xfrm rot="0">
            <a:off x="6226175" y="4098290"/>
            <a:ext cx="5131435" cy="2075815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5600" cy="1325880"/>
          </a:xfrm>
          <a:prstGeom prst="rect"/>
        </p:spPr>
        <p:txBody>
          <a:bodyPr wrap="square" lIns="0" tIns="0" rIns="0" bIns="0" vert="horz" anchor="ctr">
            <a:sp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6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3386455" cy="2075815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7" name="Rect 0"/>
          <p:cNvSpPr txBox="1">
            <a:spLocks/>
          </p:cNvSpPr>
          <p:nvPr>
            <p:ph type="body"/>
          </p:nvPr>
        </p:nvSpPr>
        <p:spPr>
          <a:xfrm rot="0">
            <a:off x="4393565" y="1825625"/>
            <a:ext cx="3386455" cy="2075815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8" name="Rect 0"/>
          <p:cNvSpPr txBox="1">
            <a:spLocks/>
          </p:cNvSpPr>
          <p:nvPr>
            <p:ph type="body"/>
          </p:nvPr>
        </p:nvSpPr>
        <p:spPr>
          <a:xfrm rot="0">
            <a:off x="7948930" y="1825625"/>
            <a:ext cx="3386455" cy="2075815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9" name="Rect 0"/>
          <p:cNvSpPr txBox="1">
            <a:spLocks/>
          </p:cNvSpPr>
          <p:nvPr>
            <p:ph type="body"/>
          </p:nvPr>
        </p:nvSpPr>
        <p:spPr>
          <a:xfrm rot="0">
            <a:off x="838200" y="4098290"/>
            <a:ext cx="3386455" cy="2075815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80" name="Rect 0"/>
          <p:cNvSpPr txBox="1">
            <a:spLocks/>
          </p:cNvSpPr>
          <p:nvPr>
            <p:ph type="body"/>
          </p:nvPr>
        </p:nvSpPr>
        <p:spPr>
          <a:xfrm rot="0">
            <a:off x="4393565" y="4098290"/>
            <a:ext cx="3386455" cy="2075815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81" name="Rect 0"/>
          <p:cNvSpPr txBox="1">
            <a:spLocks/>
          </p:cNvSpPr>
          <p:nvPr>
            <p:ph type="body"/>
          </p:nvPr>
        </p:nvSpPr>
        <p:spPr>
          <a:xfrm rot="0">
            <a:off x="7948930" y="4098290"/>
            <a:ext cx="3386455" cy="2075815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0" tIns="0" rIns="0" bIns="0" vert="horz" anchor="ctr">
            <a:sp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7" name="Rect 0"/>
          <p:cNvSpPr txBox="1">
            <a:spLocks/>
          </p:cNvSpPr>
          <p:nvPr>
            <p:ph type="subTitle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0" tIns="0" rIns="0" bIns="0" vert="horz" anchor="ctr">
            <a:spAutoFit/>
          </a:bodyPr>
          <a:lstStyle/>
          <a:p>
            <a:pPr marL="0" indent="0" algn="ctr" latinLnBrk="0"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0" tIns="0" rIns="0" bIns="0" vert="horz" anchor="ctr">
            <a:sp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9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0" tIns="0" rIns="0" bIns="0" vert="horz" anchor="ctr">
            <a:sp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1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5132070" cy="4352290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2" name="Rect 0"/>
          <p:cNvSpPr txBox="1">
            <a:spLocks/>
          </p:cNvSpPr>
          <p:nvPr>
            <p:ph type="body"/>
          </p:nvPr>
        </p:nvSpPr>
        <p:spPr>
          <a:xfrm rot="0">
            <a:off x="6226175" y="1825625"/>
            <a:ext cx="5132070" cy="4352290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0" tIns="0" rIns="0" bIns="0" vert="horz" anchor="ctr">
            <a:spAutoFit/>
          </a:bodyPr>
          <a:lstStyle/>
          <a:p>
            <a:pPr marL="0" indent="0" latinLnBrk="0"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 0"/>
          <p:cNvSpPr txBox="1">
            <a:spLocks/>
          </p:cNvSpPr>
          <p:nvPr>
            <p:ph type="subTitle"/>
          </p:nvPr>
        </p:nvSpPr>
        <p:spPr>
          <a:xfrm rot="0">
            <a:off x="838200" y="365125"/>
            <a:ext cx="10516235" cy="6145530"/>
          </a:xfrm>
          <a:prstGeom prst="rect"/>
        </p:spPr>
        <p:txBody>
          <a:bodyPr wrap="square" lIns="0" tIns="0" rIns="0" bIns="0" vert="horz" anchor="ctr">
            <a:spAutoFit/>
          </a:bodyPr>
          <a:lstStyle/>
          <a:p>
            <a:pPr marL="0" indent="0" algn="ctr" latinLnBrk="0"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0" tIns="0" rIns="0" bIns="0" vert="horz" anchor="ctr">
            <a:sp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6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5132070" cy="2076450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7" name="Rect 0"/>
          <p:cNvSpPr txBox="1">
            <a:spLocks/>
          </p:cNvSpPr>
          <p:nvPr>
            <p:ph type="body"/>
          </p:nvPr>
        </p:nvSpPr>
        <p:spPr>
          <a:xfrm rot="0">
            <a:off x="6226175" y="1825625"/>
            <a:ext cx="5132070" cy="4352290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8" name="Rect 0"/>
          <p:cNvSpPr txBox="1">
            <a:spLocks/>
          </p:cNvSpPr>
          <p:nvPr>
            <p:ph type="body"/>
          </p:nvPr>
        </p:nvSpPr>
        <p:spPr>
          <a:xfrm rot="0">
            <a:off x="838200" y="4098290"/>
            <a:ext cx="5132070" cy="2076450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0" tIns="0" rIns="0" bIns="0" vert="horz" anchor="ctr">
            <a:sp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0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5132070" cy="4352290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1" name="Rect 0"/>
          <p:cNvSpPr txBox="1">
            <a:spLocks/>
          </p:cNvSpPr>
          <p:nvPr>
            <p:ph type="body"/>
          </p:nvPr>
        </p:nvSpPr>
        <p:spPr>
          <a:xfrm rot="0">
            <a:off x="6226175" y="1825625"/>
            <a:ext cx="5132070" cy="2076450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2" name="Rect 0"/>
          <p:cNvSpPr txBox="1">
            <a:spLocks/>
          </p:cNvSpPr>
          <p:nvPr>
            <p:ph type="body"/>
          </p:nvPr>
        </p:nvSpPr>
        <p:spPr>
          <a:xfrm rot="0">
            <a:off x="6226175" y="4098290"/>
            <a:ext cx="5132070" cy="2076450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0" tIns="0" rIns="0" bIns="0" vert="horz" anchor="ctr">
            <a:sp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4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5132070" cy="2076450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5" name="Rect 0"/>
          <p:cNvSpPr txBox="1">
            <a:spLocks/>
          </p:cNvSpPr>
          <p:nvPr>
            <p:ph type="body"/>
          </p:nvPr>
        </p:nvSpPr>
        <p:spPr>
          <a:xfrm rot="0">
            <a:off x="6226175" y="1825625"/>
            <a:ext cx="5132070" cy="2076450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6" name="Rect 0"/>
          <p:cNvSpPr txBox="1">
            <a:spLocks/>
          </p:cNvSpPr>
          <p:nvPr>
            <p:ph type="body"/>
          </p:nvPr>
        </p:nvSpPr>
        <p:spPr>
          <a:xfrm rot="0">
            <a:off x="838200" y="4098290"/>
            <a:ext cx="10516235" cy="2076450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0" tIns="0" rIns="0" bIns="0" vert="horz" anchor="ctr">
            <a:sp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8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2076450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9" name="Rect 0"/>
          <p:cNvSpPr txBox="1">
            <a:spLocks/>
          </p:cNvSpPr>
          <p:nvPr>
            <p:ph type="body"/>
          </p:nvPr>
        </p:nvSpPr>
        <p:spPr>
          <a:xfrm rot="0">
            <a:off x="838200" y="4098290"/>
            <a:ext cx="10516235" cy="2076450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0" tIns="0" rIns="0" bIns="0" vert="horz" anchor="ctr">
            <a:sp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1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5132070" cy="2076450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2" name="Rect 0"/>
          <p:cNvSpPr txBox="1">
            <a:spLocks/>
          </p:cNvSpPr>
          <p:nvPr>
            <p:ph type="body"/>
          </p:nvPr>
        </p:nvSpPr>
        <p:spPr>
          <a:xfrm rot="0">
            <a:off x="6226175" y="1825625"/>
            <a:ext cx="5132070" cy="2076450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3" name="Rect 0"/>
          <p:cNvSpPr txBox="1">
            <a:spLocks/>
          </p:cNvSpPr>
          <p:nvPr>
            <p:ph type="body"/>
          </p:nvPr>
        </p:nvSpPr>
        <p:spPr>
          <a:xfrm rot="0">
            <a:off x="838200" y="4098290"/>
            <a:ext cx="5132070" cy="2076450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4" name="Rect 0"/>
          <p:cNvSpPr txBox="1">
            <a:spLocks/>
          </p:cNvSpPr>
          <p:nvPr>
            <p:ph type="body"/>
          </p:nvPr>
        </p:nvSpPr>
        <p:spPr>
          <a:xfrm rot="0">
            <a:off x="6226175" y="4098290"/>
            <a:ext cx="5132070" cy="2076450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0" tIns="0" rIns="0" bIns="0" vert="horz" anchor="ctr">
            <a:sp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6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3387090" cy="2076450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7" name="Rect 0"/>
          <p:cNvSpPr txBox="1">
            <a:spLocks/>
          </p:cNvSpPr>
          <p:nvPr>
            <p:ph type="body"/>
          </p:nvPr>
        </p:nvSpPr>
        <p:spPr>
          <a:xfrm rot="0">
            <a:off x="4393565" y="1825625"/>
            <a:ext cx="3387090" cy="2076450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8" name="Rect 0"/>
          <p:cNvSpPr txBox="1">
            <a:spLocks/>
          </p:cNvSpPr>
          <p:nvPr>
            <p:ph type="body"/>
          </p:nvPr>
        </p:nvSpPr>
        <p:spPr>
          <a:xfrm rot="0">
            <a:off x="7948930" y="1825625"/>
            <a:ext cx="3387090" cy="2076450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9" name="Rect 0"/>
          <p:cNvSpPr txBox="1">
            <a:spLocks/>
          </p:cNvSpPr>
          <p:nvPr>
            <p:ph type="body"/>
          </p:nvPr>
        </p:nvSpPr>
        <p:spPr>
          <a:xfrm rot="0">
            <a:off x="838200" y="4098290"/>
            <a:ext cx="3387090" cy="2076450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80" name="Rect 0"/>
          <p:cNvSpPr txBox="1">
            <a:spLocks/>
          </p:cNvSpPr>
          <p:nvPr>
            <p:ph type="body"/>
          </p:nvPr>
        </p:nvSpPr>
        <p:spPr>
          <a:xfrm rot="0">
            <a:off x="4393565" y="4098290"/>
            <a:ext cx="3387090" cy="2076450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81" name="Rect 0"/>
          <p:cNvSpPr txBox="1">
            <a:spLocks/>
          </p:cNvSpPr>
          <p:nvPr>
            <p:ph type="body"/>
          </p:nvPr>
        </p:nvSpPr>
        <p:spPr>
          <a:xfrm rot="0">
            <a:off x="7948930" y="4098290"/>
            <a:ext cx="3387090" cy="2076450"/>
          </a:xfrm>
          <a:prstGeom prst="rect"/>
        </p:spPr>
        <p:txBody>
          <a:bodyPr wrap="square" lIns="0" tIns="0" rIns="0" bIns="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slideLayout" Target="../slideLayouts/slideLayout34.xml"></Relationship><Relationship Id="rId13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slideLayout" Target="../slideLayouts/slideLayout36.xml"></Relationship><Relationship Id="rId3" Type="http://schemas.openxmlformats.org/officeDocument/2006/relationships/slideLayout" Target="../slideLayouts/slideLayout37.xml"></Relationship><Relationship Id="rId4" Type="http://schemas.openxmlformats.org/officeDocument/2006/relationships/slideLayout" Target="../slideLayouts/slideLayout38.xml"></Relationship><Relationship Id="rId5" Type="http://schemas.openxmlformats.org/officeDocument/2006/relationships/slideLayout" Target="../slideLayouts/slideLayout39.xml"></Relationship><Relationship Id="rId6" Type="http://schemas.openxmlformats.org/officeDocument/2006/relationships/slideLayout" Target="../slideLayouts/slideLayout40.xml"></Relationship><Relationship Id="rId7" Type="http://schemas.openxmlformats.org/officeDocument/2006/relationships/slideLayout" Target="../slideLayouts/slideLayout41.xml"></Relationship><Relationship Id="rId8" Type="http://schemas.openxmlformats.org/officeDocument/2006/relationships/slideLayout" Target="../slideLayouts/slideLayout42.xml"></Relationship><Relationship Id="rId9" Type="http://schemas.openxmlformats.org/officeDocument/2006/relationships/slideLayout" Target="../slideLayouts/slideLayout43.xml"></Relationship><Relationship Id="rId10" Type="http://schemas.openxmlformats.org/officeDocument/2006/relationships/slideLayout" Target="../slideLayouts/slideLayout44.xml"></Relationship><Relationship Id="rId11" Type="http://schemas.openxmlformats.org/officeDocument/2006/relationships/slideLayout" Target="../slideLayouts/slideLayout45.xml"></Relationship><Relationship Id="rId12" Type="http://schemas.openxmlformats.org/officeDocument/2006/relationships/slideLayout" Target="../slideLayouts/slideLayout46.xml"></Relationship><Relationship Id="rId13" Type="http://schemas.openxmlformats.org/officeDocument/2006/relationships/theme" Target="../theme/theme4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5600" cy="132588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sz="440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42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5600" cy="435165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228600" indent="-227965" latinLnBrk="0"/>
            <a:r>
              <a:rPr sz="280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7965" latinLnBrk="0"/>
            <a:r>
              <a:rPr sz="240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7965" latinLnBrk="0"/>
            <a:r>
              <a:rPr sz="200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7965" latinLnBrk="0"/>
            <a:r>
              <a:rPr sz="180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7965" latinLnBrk="0"/>
            <a:r>
              <a:rPr sz="180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200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FigureOut">
              <a:rPr lang="en-US" altLang="ko-KR" sz="1200" b="0" strike="noStrike">
                <a:solidFill>
                  <a:srgbClr val="8B8B8B"/>
                </a:solidFill>
                <a:latin typeface="맑은 고딕" charset="0"/>
                <a:ea typeface="맑은 고딕" charset="0"/>
              </a:rPr>
              <a:t>4/24/23</a:t>
            </a:fld>
          </a:p>
        </p:txBody>
      </p:sp>
      <p:sp>
        <p:nvSpPr>
          <p:cNvPr id="4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4800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200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sz="1200" b="0" strike="noStrike">
                <a:solidFill>
                  <a:srgbClr val="8B8B8B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sz="440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42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228600" indent="-227965" latinLnBrk="0"/>
            <a:r>
              <a:rPr sz="280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7965" latinLnBrk="0"/>
            <a:r>
              <a:rPr sz="240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7965" latinLnBrk="0"/>
            <a:r>
              <a:rPr sz="200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7965" latinLnBrk="0"/>
            <a:r>
              <a:rPr sz="180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7965" latinLnBrk="0"/>
            <a:r>
              <a:rPr sz="180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 sz="1200" b="0" strike="noStrike">
                <a:solidFill>
                  <a:srgbClr val="8B8B8B"/>
                </a:solidFill>
                <a:latin typeface="맑은 고딕" charset="0"/>
                <a:ea typeface="맑은 고딕" charset="0"/>
              </a:rPr>
              <a:t>4/24/23</a:t>
            </a:fld>
          </a:p>
        </p:txBody>
      </p:sp>
      <p:sp>
        <p:nvSpPr>
          <p:cNvPr id="4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sz="1200" b="0" strike="noStrike">
                <a:solidFill>
                  <a:srgbClr val="8B8B8B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image3.pn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870462896962.png"></Relationship><Relationship Id="rId3" Type="http://schemas.openxmlformats.org/officeDocument/2006/relationships/image" Target="../media/fImage678042904464.png"></Relationship><Relationship Id="rId4" Type="http://schemas.openxmlformats.org/officeDocument/2006/relationships/slideLayout" Target="../slideLayouts/slideLayout24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632382655705.png"></Relationship><Relationship Id="rId3" Type="http://schemas.openxmlformats.org/officeDocument/2006/relationships/slideLayout" Target="../slideLayouts/slideLayout24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447822788145.png"></Relationship><Relationship Id="rId3" Type="http://schemas.openxmlformats.org/officeDocument/2006/relationships/slideLayout" Target="../slideLayouts/slideLayout24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887943093281.png"></Relationship><Relationship Id="rId3" Type="http://schemas.openxmlformats.org/officeDocument/2006/relationships/image" Target="../media/fImage429163106827.png"></Relationship><Relationship Id="rId4" Type="http://schemas.openxmlformats.org/officeDocument/2006/relationships/slideLayout" Target="../slideLayouts/slideLayout24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fImage3701712941.png"></Relationship><Relationship Id="rId4" Type="http://schemas.openxmlformats.org/officeDocument/2006/relationships/slideLayout" Target="../slideLayouts/slideLayout24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Relationship Id="rId2" Type="http://schemas.openxmlformats.org/officeDocument/2006/relationships/image" Target="../media/fImage623402428467.png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image" Target="../media/image11.png"></Relationship><Relationship Id="rId4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image" Target="../media/image7.png"></Relationship><Relationship Id="rId4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5183821041.png"></Relationship><Relationship Id="rId3" Type="http://schemas.openxmlformats.org/officeDocument/2006/relationships/slideLayout" Target="../slideLayouts/slideLayout13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399552828467.png"></Relationship><Relationship Id="rId3" Type="http://schemas.openxmlformats.org/officeDocument/2006/relationships/slideLayout" Target="../slideLayouts/slideLayout13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634232836334.png"></Relationship><Relationship Id="rId3" Type="http://schemas.openxmlformats.org/officeDocument/2006/relationships/slideLayout" Target="../slideLayouts/slideLayout13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6.xml"></Relationship><Relationship Id="rId2" Type="http://schemas.openxmlformats.org/officeDocument/2006/relationships/image" Target="../media/fImage7456822941.png"></Relationship><Relationship Id="rId3" Type="http://schemas.openxmlformats.org/officeDocument/2006/relationships/image" Target="../media/fImage11762328467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6.xml"></Relationship><Relationship Id="rId2" Type="http://schemas.openxmlformats.org/officeDocument/2006/relationships/image" Target="../media/fImage672812766334.png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450922849358.png"></Relationship><Relationship Id="rId3" Type="http://schemas.openxmlformats.org/officeDocument/2006/relationships/slideLayout" Target="../slideLayouts/slideLayout24.xml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75188" l="57301" r="39555" t="20083"/>
          <a:stretch/>
        </p:blipFill>
        <p:spPr>
          <a:xfrm>
            <a:off x="6986905" y="1357630"/>
            <a:ext cx="382905" cy="3244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3"/>
          <p:cNvGraphicFramePr/>
          <p:nvPr/>
        </p:nvGraphicFramePr>
        <p:xfrm>
          <a:off x="8241665" y="1229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{D831DE64-890F-4529-A1EC-1C717EC32F9E}</a:tableStyleId>
              </a:tblPr>
              <a:tblGrid>
                <a:gridCol w="1027425"/>
                <a:gridCol w="2580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>
                    <a:lnL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DB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DB8FF"/>
                    </a:solidFill>
                  </a:tcPr>
                </a:tc>
              </a:tr>
              <a:tr h="383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구독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>
                    <a:lnL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결제페이지로 이동</a:t>
                      </a:r>
                      <a:endParaRPr sz="1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>
                    <a:lnL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>
                    <a:lnL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로그인 화면으로 이동</a:t>
                      </a:r>
                      <a:endParaRPr sz="1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(로그인 완료-&gt; 마이페이지로 이동)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>
                    <a:lnL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sz="1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(가입하기)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>
                    <a:lnL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가입페이지로 이동</a:t>
                      </a:r>
                      <a:endParaRPr sz="1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(회원가입완료-&gt; 홈 화면 이동)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>
                    <a:lnL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>
                    <a:lnL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>
                    <a:lnL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>
                    <a:lnL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>
                    <a:lnL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>
                    <a:lnL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>
                    <a:lnL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>
                    <a:lnL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>
                    <a:lnL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>
                    <a:lnL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>
                    <a:lnL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DB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149860" y="179705"/>
            <a:ext cx="2630805" cy="46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rgbClr val="7DB8FF"/>
                </a:solidFill>
                <a:latin typeface="Arial"/>
                <a:ea typeface="Arial"/>
                <a:cs typeface="Arial"/>
                <a:sym typeface="Arial"/>
              </a:rPr>
              <a:t>1. 메인페이지</a:t>
            </a:r>
            <a:endParaRPr b="1" i="0" sz="2400" u="none" cap="none" strike="noStrike">
              <a:solidFill>
                <a:srgbClr val="7DB8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635" cy="6858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635" cy="685863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>
            <a:spLocks/>
          </p:cNvSpPr>
          <p:nvPr/>
        </p:nvSpPr>
        <p:spPr>
          <a:xfrm rot="0">
            <a:off x="71120" y="93980"/>
            <a:ext cx="3000375" cy="55245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1.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 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메인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 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페이지</a:t>
            </a:r>
            <a:endParaRPr lang="ko-KR" altLang="en-US" sz="2400" b="1">
              <a:solidFill>
                <a:srgbClr val="7DB8FF"/>
              </a:solidFill>
              <a:latin typeface="나눔스퀘어OTF" charset="0"/>
              <a:ea typeface="나눔스퀘어OTF" charset="0"/>
            </a:endParaRPr>
          </a:p>
        </p:txBody>
      </p:sp>
      <p:graphicFrame>
        <p:nvGraphicFramePr>
          <p:cNvPr id="95" name="Google Shape;95;p13"/>
          <p:cNvGraphicFramePr>
            <a:graphicFrameLocks noGrp="1"/>
          </p:cNvGraphicFramePr>
          <p:nvPr/>
        </p:nvGraphicFramePr>
        <p:xfrm>
          <a:off x="8241665" y="1229360"/>
          <a:ext cx="3607435" cy="242951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027430"/>
                <a:gridCol w="2580005"/>
              </a:tblGrid>
              <a:tr h="370840"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kern="1200" cap="none" i="0" b="1" strike="noStrike">
                          <a:solidFill>
                            <a:srgbClr val="FFFFFF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항목</a:t>
                      </a:r>
                      <a:endParaRPr lang="ko-KR" altLang="en-US" sz="1800" kern="1200" i="0" cap="none" b="1" strike="noStrike">
                        <a:solidFill>
                          <a:srgbClr val="FFFFFF"/>
                        </a:solidFill>
                        <a:latin typeface="나눔스퀘어OTF" charset="0"/>
                        <a:ea typeface="나눔스퀘어OTF" charset="0"/>
                        <a:cs typeface="Malgun Gothic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8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kern="1200" cap="none" i="0" b="1" strike="noStrike">
                          <a:solidFill>
                            <a:srgbClr val="FFFFFF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설명</a:t>
                      </a:r>
                      <a:endParaRPr lang="ko-KR" altLang="en-US" sz="1800" kern="1200" i="0" cap="none" b="1" strike="noStrike">
                        <a:solidFill>
                          <a:srgbClr val="FFFFFF"/>
                        </a:solidFill>
                        <a:latin typeface="나눔스퀘어OTF" charset="0"/>
                        <a:ea typeface="나눔스퀘어OTF" charset="0"/>
                        <a:cs typeface="Malgun Gothic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8FF"/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구독</a:t>
                      </a:r>
                      <a:endParaRPr lang="ko-KR" altLang="en-US" kern="1200">
                        <a:solidFill>
                          <a:srgbClr val="000000"/>
                        </a:solidFill>
                        <a:latin typeface="나눔스퀘어OTF" charset="0"/>
                        <a:ea typeface="나눔스퀘어OTF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클릭 시 결제페이지로 이동</a:t>
                      </a:r>
                      <a:endParaRPr lang="ko-KR" altLang="en-US" kern="1200">
                        <a:solidFill>
                          <a:srgbClr val="000000"/>
                        </a:solidFill>
                        <a:latin typeface="나눔스퀘어OTF" charset="0"/>
                        <a:ea typeface="나눔스퀘어OTF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로그인</a:t>
                      </a:r>
                      <a:endParaRPr lang="ko-KR" altLang="en-US" kern="1200">
                        <a:solidFill>
                          <a:srgbClr val="000000"/>
                        </a:solidFill>
                        <a:latin typeface="나눔스퀘어OTF" charset="0"/>
                        <a:ea typeface="나눔스퀘어OTF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클릭 시 로그인 화면으로 이동</a:t>
                      </a:r>
                      <a:endParaRPr lang="ko-KR" altLang="en-US" kern="1200">
                        <a:solidFill>
                          <a:srgbClr val="000000"/>
                        </a:solidFill>
                        <a:latin typeface="나눔스퀘어OTF" charset="0"/>
                        <a:ea typeface="나눔스퀘어OTF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회원가입</a:t>
                      </a:r>
                      <a:endParaRPr lang="ko-KR" altLang="en-US" kern="1200">
                        <a:solidFill>
                          <a:srgbClr val="000000"/>
                        </a:solidFill>
                        <a:latin typeface="나눔스퀘어OTF" charset="0"/>
                        <a:ea typeface="나눔스퀘어OTF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클릭 시 가입페이지로 이동</a:t>
                      </a:r>
                      <a:endParaRPr lang="ko-KR" altLang="en-US" kern="1200">
                        <a:solidFill>
                          <a:srgbClr val="000000"/>
                        </a:solidFill>
                        <a:latin typeface="나눔스퀘어OTF" charset="0"/>
                        <a:ea typeface="나눔스퀘어OTF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홈</a:t>
                      </a:r>
                      <a:endParaRPr lang="ko-KR" altLang="en-US" kern="1200">
                        <a:solidFill>
                          <a:srgbClr val="000000"/>
                        </a:solidFill>
                        <a:latin typeface="나눔스퀘어OTF" charset="0"/>
                        <a:ea typeface="나눔스퀘어OTF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메인 홈으로 이동</a:t>
                      </a:r>
                      <a:endParaRPr lang="ko-KR" altLang="en-US" kern="1200">
                        <a:solidFill>
                          <a:srgbClr val="000000"/>
                        </a:solidFill>
                        <a:latin typeface="나눔스퀘어OTF" charset="0"/>
                        <a:ea typeface="나눔스퀘어OTF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메뉴</a:t>
                      </a:r>
                      <a:endParaRPr lang="ko-KR" altLang="en-US" kern="1200">
                        <a:solidFill>
                          <a:srgbClr val="000000"/>
                        </a:solidFill>
                        <a:latin typeface="나눔스퀘어OTF" charset="0"/>
                        <a:ea typeface="나눔스퀘어OTF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마이페이지,메인페이지, 문의하기를 보여준다.</a:t>
                      </a:r>
                      <a:endParaRPr lang="ko-KR" altLang="en-US" kern="1200">
                        <a:solidFill>
                          <a:srgbClr val="000000"/>
                        </a:solidFill>
                        <a:latin typeface="나눔스퀘어OTF" charset="0"/>
                        <a:ea typeface="나눔스퀘어OTF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0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그림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graphicFrame>
        <p:nvGraphicFramePr>
          <p:cNvPr id="87" name="Table 3"/>
          <p:cNvGraphicFramePr>
            <a:graphicFrameLocks noGrp="1"/>
          </p:cNvGraphicFramePr>
          <p:nvPr/>
        </p:nvGraphicFramePr>
        <p:xfrm>
          <a:off x="8195310" y="1226185"/>
          <a:ext cx="3677920" cy="12725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52195"/>
                <a:gridCol w="2625725"/>
              </a:tblGrid>
              <a:tr h="369570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sz="1800" kern="1200" i="0" b="1" strike="noStrike">
                          <a:solidFill>
                            <a:srgbClr val="FFFFFF"/>
                          </a:solidFill>
                          <a:latin typeface="나눔스퀘어OTF" charset="0"/>
                          <a:ea typeface="나눔스퀘어OTF" charset="0"/>
                        </a:rPr>
                        <a:t>항목</a:t>
                      </a:r>
                      <a:endParaRPr lang="ko-KR" altLang="en-US" sz="1800" kern="1200" i="0" b="1" strike="noStrike">
                        <a:solidFill>
                          <a:srgbClr val="FFFFFF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8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sz="1800" kern="1200" i="0" b="1" strike="noStrike">
                          <a:solidFill>
                            <a:srgbClr val="FFFFFF"/>
                          </a:solidFill>
                          <a:latin typeface="나눔스퀘어OTF" charset="0"/>
                          <a:ea typeface="나눔스퀘어OTF" charset="0"/>
                        </a:rPr>
                        <a:t>설명</a:t>
                      </a:r>
                      <a:endParaRPr lang="ko-KR" altLang="en-US" sz="1800" kern="1200" i="0" b="1" strike="noStrike">
                        <a:solidFill>
                          <a:srgbClr val="FFFFFF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8FF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(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 )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개월 수 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클릭 시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해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당 개월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수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로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상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품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선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택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7055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결제하기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클릭 시 결제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정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보 및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결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제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방법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을 보여주는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결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제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페이지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로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이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동한다.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1" name="텍스트 상자 31"/>
          <p:cNvSpPr txBox="1">
            <a:spLocks/>
          </p:cNvSpPr>
          <p:nvPr/>
        </p:nvSpPr>
        <p:spPr>
          <a:xfrm>
            <a:off x="71120" y="93980"/>
            <a:ext cx="4499610" cy="55245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8. 구독 설정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 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- 결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제 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페이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지</a:t>
            </a:r>
            <a:endParaRPr lang="ko-KR" altLang="en-US" sz="2400" b="1">
              <a:solidFill>
                <a:srgbClr val="7DB8FF"/>
              </a:solidFill>
              <a:latin typeface="나눔스퀘어OTF" charset="0"/>
              <a:ea typeface="나눔스퀘어OTF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9270"/>
          </a:xfrm>
          <a:prstGeom prst="rect"/>
          <a:noFill/>
          <a:ln w="0">
            <a:noFill/>
            <a:prstDash/>
          </a:ln>
        </p:spPr>
      </p:pic>
      <p:graphicFrame>
        <p:nvGraphicFramePr>
          <p:cNvPr id="85" name="Table 3"/>
          <p:cNvGraphicFramePr>
            <a:graphicFrameLocks noGrp="1"/>
          </p:cNvGraphicFramePr>
          <p:nvPr/>
        </p:nvGraphicFramePr>
        <p:xfrm>
          <a:off x="8128635" y="1230630"/>
          <a:ext cx="3830320" cy="346837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90930"/>
                <a:gridCol w="2739390"/>
              </a:tblGrid>
              <a:tr h="3968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800" kern="1200" i="0" b="1" strike="noStrike">
                          <a:solidFill>
                            <a:srgbClr val="FFFFFF"/>
                          </a:solidFill>
                          <a:latin typeface="나눔스퀘어OTF" charset="0"/>
                          <a:ea typeface="나눔스퀘어OTF" charset="0"/>
                        </a:rPr>
                        <a:t>항목</a:t>
                      </a:r>
                      <a:endParaRPr lang="ko-KR" altLang="en-US" sz="1800" kern="1200" i="0" b="1" strike="noStrike">
                        <a:solidFill>
                          <a:srgbClr val="FFFFFF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8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800" kern="1200" i="0" b="1" strike="noStrike">
                          <a:solidFill>
                            <a:srgbClr val="FFFFFF"/>
                          </a:solidFill>
                          <a:latin typeface="나눔스퀘어OTF" charset="0"/>
                          <a:ea typeface="나눔스퀘어OTF" charset="0"/>
                        </a:rPr>
                        <a:t>설명</a:t>
                      </a:r>
                      <a:endParaRPr lang="ko-KR" altLang="en-US" sz="1800" kern="1200" i="0" b="1" strike="noStrike">
                        <a:solidFill>
                          <a:srgbClr val="FFFFFF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06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8FF"/>
                    </a:solidFill>
                  </a:tcPr>
                </a:tc>
              </a:tr>
              <a:tr h="56705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뒤로가기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채팅방 화면을 나와서 다른 페이지를 볼 수 있도록 한다.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32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신고하기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관리자에게 채팅을 하고 있는 사람에 대한 </a:t>
                      </a: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신고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를 할 수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있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는 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  <a:p>
                      <a:pPr marL="0" indent="0" latinLnBrk="0">
                        <a:buFontTx/>
                        <a:buNone/>
                      </a:pP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문의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페이지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로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이동한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다.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705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채팅 목록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다양한 사람들과 채팅을 한 목록들을 볼 수 있다.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705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채팅 전송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채팅을 남길 글을 입력하고 전송한다.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705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+ 버튼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사진, 이모티콘, 지도 등의 내용 등을 첨부하여 공유할 수 있다.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7" name="텍스트 상자 32"/>
          <p:cNvSpPr txBox="1">
            <a:spLocks/>
          </p:cNvSpPr>
          <p:nvPr/>
        </p:nvSpPr>
        <p:spPr>
          <a:xfrm rot="0">
            <a:off x="71120" y="93980"/>
            <a:ext cx="4498975" cy="55245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9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.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 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채팅</a:t>
            </a:r>
            <a:r>
              <a:rPr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 </a:t>
            </a:r>
            <a:r>
              <a:rPr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페이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지</a:t>
            </a:r>
            <a:endParaRPr lang="ko-KR" altLang="en-US" sz="2400" b="1">
              <a:solidFill>
                <a:srgbClr val="7DB8FF"/>
              </a:solidFill>
              <a:latin typeface="나눔스퀘어OTF" charset="0"/>
              <a:ea typeface="나눔스퀘어OTF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graphicFrame>
        <p:nvGraphicFramePr>
          <p:cNvPr id="86" name="Table 3"/>
          <p:cNvGraphicFramePr>
            <a:graphicFrameLocks noGrp="1"/>
          </p:cNvGraphicFramePr>
          <p:nvPr/>
        </p:nvGraphicFramePr>
        <p:xfrm>
          <a:off x="8053705" y="1238250"/>
          <a:ext cx="4016375" cy="362013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43635"/>
                <a:gridCol w="2872740"/>
              </a:tblGrid>
              <a:tr h="369570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sz="1800" kern="1200" i="0" b="1" strike="noStrike">
                          <a:solidFill>
                            <a:srgbClr val="FFFFFF"/>
                          </a:solidFill>
                          <a:latin typeface="나눔스퀘어OTF" charset="0"/>
                          <a:ea typeface="나눔스퀘어OTF" charset="0"/>
                        </a:rPr>
                        <a:t>항목</a:t>
                      </a:r>
                      <a:endParaRPr lang="ko-KR" altLang="en-US" sz="1800" kern="1200" i="0" b="1" strike="noStrike">
                        <a:solidFill>
                          <a:srgbClr val="FFFFFF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8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sz="1800" kern="1200" i="0" b="1" strike="noStrike">
                          <a:solidFill>
                            <a:srgbClr val="FFFFFF"/>
                          </a:solidFill>
                          <a:latin typeface="나눔스퀘어OTF" charset="0"/>
                          <a:ea typeface="나눔스퀘어OTF" charset="0"/>
                        </a:rPr>
                        <a:t>설명</a:t>
                      </a:r>
                      <a:endParaRPr lang="ko-KR" altLang="en-US" sz="1800" kern="1200" i="0" b="1" strike="noStrike">
                        <a:solidFill>
                          <a:srgbClr val="FFFFFF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06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8FF"/>
                    </a:solidFill>
                  </a:tcPr>
                </a:tc>
              </a:tr>
              <a:tr h="567055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검색 창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원하는 문의 키워드를 검색할 수 있다.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67055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사용자 가이드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친구부터 사이트를 사용할 수 있는 가이드를 제시해준다.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67055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자주 하는 질문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해당 사이트를 이용하면서 자주 묻는 질문을 모아보았다.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67055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관리자 문의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관리자에게 문의를 할 수 있는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문의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게시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판</a:t>
                      </a: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으로 이동한다.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42265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계정관리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  계정 설정을 바꿀 수 있도록 한다. 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이용약관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이용 약관을 보여준다.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취급방침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개인정보 취급 방침을 보여준다.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9" name="텍스트 상자 33"/>
          <p:cNvSpPr txBox="1">
            <a:spLocks/>
          </p:cNvSpPr>
          <p:nvPr/>
        </p:nvSpPr>
        <p:spPr>
          <a:xfrm rot="0">
            <a:off x="71120" y="93980"/>
            <a:ext cx="4498975" cy="55245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1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0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.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 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고객지원</a:t>
            </a:r>
            <a:r>
              <a:rPr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 </a:t>
            </a:r>
            <a:r>
              <a:rPr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페이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지</a:t>
            </a:r>
            <a:endParaRPr lang="ko-KR" altLang="en-US" sz="2400" b="1">
              <a:solidFill>
                <a:srgbClr val="7DB8FF"/>
              </a:solidFill>
              <a:latin typeface="나눔스퀘어OTF" charset="0"/>
              <a:ea typeface="나눔스퀘어OTF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0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그림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graphicFrame>
        <p:nvGraphicFramePr>
          <p:cNvPr id="86" name="Table 3"/>
          <p:cNvGraphicFramePr>
            <a:graphicFrameLocks noGrp="1"/>
          </p:cNvGraphicFramePr>
          <p:nvPr/>
        </p:nvGraphicFramePr>
        <p:xfrm>
          <a:off x="8053705" y="1238250"/>
          <a:ext cx="4016375" cy="368427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43635"/>
                <a:gridCol w="2872740"/>
              </a:tblGrid>
              <a:tr h="369570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sz="1800" kern="1200" i="0" b="1" strike="noStrike">
                          <a:solidFill>
                            <a:srgbClr val="FFFFFF"/>
                          </a:solidFill>
                          <a:latin typeface="나눔스퀘어OTF" charset="0"/>
                          <a:ea typeface="나눔스퀘어OTF" charset="0"/>
                        </a:rPr>
                        <a:t>항목</a:t>
                      </a:r>
                      <a:endParaRPr lang="ko-KR" altLang="en-US" sz="1800" kern="1200" i="0" b="1" strike="noStrike">
                        <a:solidFill>
                          <a:srgbClr val="FFFFFF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8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sz="1800" kern="1200" i="0" b="1" strike="noStrike">
                          <a:solidFill>
                            <a:srgbClr val="FFFFFF"/>
                          </a:solidFill>
                          <a:latin typeface="나눔스퀘어OTF" charset="0"/>
                          <a:ea typeface="나눔스퀘어OTF" charset="0"/>
                        </a:rPr>
                        <a:t>설명</a:t>
                      </a:r>
                      <a:endParaRPr lang="ko-KR" altLang="en-US" sz="1800" kern="1200" i="0" b="1" strike="noStrike">
                        <a:solidFill>
                          <a:srgbClr val="FFFFFF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06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8FF"/>
                    </a:solidFill>
                  </a:tcPr>
                </a:tc>
              </a:tr>
              <a:tr h="567055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회원가입 및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시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작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클릭 시 회원가입 및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사이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트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이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용에 관한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가이드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를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보여준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다. 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67055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프로필 및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계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정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클릭 시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프로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필 및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계정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에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관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한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가이드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를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보여준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다.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67055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매치 및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탐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색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클릭 시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매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치 및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탐색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에 관한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가이드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를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보여준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다.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67055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청구 및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결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제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클릭 시 청구 및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결제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에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관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한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가이드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를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보여준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다.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멤버십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기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능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클릭 시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멤버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십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기능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에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관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한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가이드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를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보여준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다.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검색 창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원하는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가이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드에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대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한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키워드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를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검색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할 수 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있</a:t>
                      </a:r>
                      <a:r>
                        <a:rPr lang="ko-KR" altLang="en-US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다.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" name="텍스트 상자 35"/>
          <p:cNvSpPr txBox="1">
            <a:spLocks/>
          </p:cNvSpPr>
          <p:nvPr/>
        </p:nvSpPr>
        <p:spPr>
          <a:xfrm rot="0">
            <a:off x="71120" y="93980"/>
            <a:ext cx="4498975" cy="55245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1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0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.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 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고객지원</a:t>
            </a:r>
            <a:r>
              <a:rPr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 </a:t>
            </a:r>
            <a:r>
              <a:rPr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페이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지</a:t>
            </a:r>
            <a:endParaRPr lang="ko-KR" altLang="en-US" sz="2400" b="1">
              <a:solidFill>
                <a:srgbClr val="7DB8FF"/>
              </a:solidFill>
              <a:latin typeface="나눔스퀘어OTF" charset="0"/>
              <a:ea typeface="나눔스퀘어OTF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그림 2" descr="C:/Users/USER/AppData/Roaming/PolarisOffice/ETemp/988_12171864/fImage37017129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graphicFrame>
        <p:nvGraphicFramePr>
          <p:cNvPr id="87" name="Table 3"/>
          <p:cNvGraphicFramePr>
            <a:graphicFrameLocks noGrp="1"/>
          </p:cNvGraphicFramePr>
          <p:nvPr/>
        </p:nvGraphicFramePr>
        <p:xfrm>
          <a:off x="8195310" y="1226185"/>
          <a:ext cx="3677920" cy="250380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52195"/>
                <a:gridCol w="2625725"/>
              </a:tblGrid>
              <a:tr h="369570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800" kern="1200" i="0" b="1" strike="noStrike">
                          <a:solidFill>
                            <a:srgbClr val="FFFFFF"/>
                          </a:solidFill>
                          <a:latin typeface="나눔스퀘어OTF" charset="0"/>
                          <a:ea typeface="나눔스퀘어OTF" charset="0"/>
                        </a:rPr>
                        <a:t>항목</a:t>
                      </a:r>
                      <a:endParaRPr lang="ko-KR" altLang="en-US" sz="1800" kern="1200" i="0" b="1" strike="noStrike">
                        <a:solidFill>
                          <a:srgbClr val="FFFFFF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8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800" kern="1200" i="0" b="1" strike="noStrike">
                          <a:solidFill>
                            <a:srgbClr val="FFFFFF"/>
                          </a:solidFill>
                          <a:latin typeface="나눔스퀘어OTF" charset="0"/>
                          <a:ea typeface="나눔스퀘어OTF" charset="0"/>
                        </a:rPr>
                        <a:t>설명</a:t>
                      </a:r>
                      <a:endParaRPr lang="ko-KR" altLang="en-US" sz="1800" kern="1200" i="0" b="1" strike="noStrike">
                        <a:solidFill>
                          <a:srgbClr val="FFFFFF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8FF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작성자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접속한 회원이 글의 작성자가 된다.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705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이메일 주소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접속한 회원이 답변 내용을 받을 이메일 주소를 작성한다.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7820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제목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문의할 내용의 제목을 작성한다.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내용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문의할 내용을 작성한다.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24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제출하기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제출하기 버튼을 누르면 문의 게시판에 내용이 등록된다.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0" name="텍스트 상자 37"/>
          <p:cNvSpPr txBox="1">
            <a:spLocks/>
          </p:cNvSpPr>
          <p:nvPr/>
        </p:nvSpPr>
        <p:spPr>
          <a:xfrm>
            <a:off x="71120" y="93980"/>
            <a:ext cx="4499610" cy="55245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11. 문의 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남기기 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페이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지</a:t>
            </a:r>
            <a:endParaRPr lang="ko-KR" altLang="en-US" sz="2400" b="1">
              <a:solidFill>
                <a:srgbClr val="7DB8FF"/>
              </a:solidFill>
              <a:latin typeface="나눔스퀘어OTF" charset="0"/>
              <a:ea typeface="나눔스퀘어OTF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그림 4" descr="C:/Users/USER/AppData/Roaming/PolarisOffice/ETemp/988_12171864/fImage62340242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graphicFrame>
        <p:nvGraphicFramePr>
          <p:cNvPr id="87" name="Table 3"/>
          <p:cNvGraphicFramePr>
            <a:graphicFrameLocks noGrp="1"/>
          </p:cNvGraphicFramePr>
          <p:nvPr/>
        </p:nvGraphicFramePr>
        <p:xfrm>
          <a:off x="8195310" y="1226185"/>
          <a:ext cx="3677920" cy="493204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52195"/>
                <a:gridCol w="2625725"/>
              </a:tblGrid>
              <a:tr h="369570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sz="1800" kern="1200" i="0" b="1" strike="noStrike">
                          <a:solidFill>
                            <a:srgbClr val="FFFFFF"/>
                          </a:solidFill>
                          <a:latin typeface="나눔스퀘어OTF" charset="0"/>
                          <a:ea typeface="나눔스퀘어OTF" charset="0"/>
                        </a:rPr>
                        <a:t>항목</a:t>
                      </a:r>
                      <a:endParaRPr lang="ko-KR" altLang="en-US" sz="1800" kern="1200" i="0" b="1" strike="noStrike">
                        <a:solidFill>
                          <a:srgbClr val="FFFFFF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8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sz="1800" kern="1200" i="0" b="1" strike="noStrike">
                          <a:solidFill>
                            <a:srgbClr val="FFFFFF"/>
                          </a:solidFill>
                          <a:latin typeface="나눔스퀘어OTF" charset="0"/>
                          <a:ea typeface="나눔스퀘어OTF" charset="0"/>
                        </a:rPr>
                        <a:t>설명</a:t>
                      </a:r>
                      <a:endParaRPr lang="ko-KR" altLang="en-US" sz="1800" kern="1200" i="0" b="1" strike="noStrike">
                        <a:solidFill>
                          <a:srgbClr val="FFFFFF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8FF"/>
                    </a:solidFill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글 번호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작성자가 문의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글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을 남기면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자동으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로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생성된다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.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4515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제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목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lvl="1">
                        <a:buFontTx/>
                        <a:buNone/>
                      </a:pP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문의글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의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제목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을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보여주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고,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 클릭하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면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상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세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내용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을 볼 수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있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다.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작성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자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글을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남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긴 작성자의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이름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을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보여준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다.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작성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일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작성자가 문의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글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을 남기면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자동으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로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생성된다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.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8505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글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작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성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글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작성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을 클릭하면 문의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남기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기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페이지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로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이동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하여 새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글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을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작성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할 수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있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다.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245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수정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수정을 클릭하면 제목과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내용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을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수정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할 수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있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다.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245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삭제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삭제를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클릭하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면 글이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삭제된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다.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245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검색 창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원하는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문의글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에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대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한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키워드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로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검색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기능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을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이용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할 수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있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다.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0" name="Rect 0"/>
          <p:cNvSpPr txBox="1">
            <a:spLocks/>
          </p:cNvSpPr>
          <p:nvPr/>
        </p:nvSpPr>
        <p:spPr>
          <a:xfrm rot="0">
            <a:off x="71120" y="93980"/>
            <a:ext cx="4499610" cy="55245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1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2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. 문의 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게시판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 페</a:t>
            </a:r>
            <a:r>
              <a:rPr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이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지</a:t>
            </a:r>
            <a:endParaRPr lang="ko-KR" altLang="en-US" sz="2400" b="1">
              <a:solidFill>
                <a:srgbClr val="7DB8FF"/>
              </a:solidFill>
              <a:latin typeface="나눔스퀘어OTF" charset="0"/>
              <a:ea typeface="나눔스퀘어OTF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0" y="0"/>
            <a:ext cx="12192635" cy="6858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" name="Google Shape;101;p14"/>
          <p:cNvGraphicFramePr>
            <a:graphicFrameLocks noGrp="1"/>
          </p:cNvGraphicFramePr>
          <p:nvPr/>
        </p:nvGraphicFramePr>
        <p:xfrm>
          <a:off x="8253095" y="1229360"/>
          <a:ext cx="3596005" cy="185039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024255"/>
                <a:gridCol w="2571750"/>
              </a:tblGrid>
              <a:tr h="370840"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kern="1200" cap="none" i="0" b="1" strike="noStrike">
                          <a:solidFill>
                            <a:srgbClr val="FFFFFF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항목</a:t>
                      </a:r>
                      <a:endParaRPr lang="ko-KR" altLang="en-US" sz="1800" kern="1200" i="0" cap="none" b="1" strike="noStrike">
                        <a:solidFill>
                          <a:srgbClr val="FFFFFF"/>
                        </a:solidFill>
                        <a:latin typeface="나눔스퀘어OTF" charset="0"/>
                        <a:ea typeface="나눔스퀘어OTF" charset="0"/>
                        <a:cs typeface="Malgun Gothic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8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kern="1200" cap="none" i="0" b="1" strike="noStrike">
                          <a:solidFill>
                            <a:srgbClr val="FFFFFF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설명</a:t>
                      </a:r>
                      <a:endParaRPr lang="ko-KR" altLang="en-US" sz="1800" kern="1200" i="0" cap="none" b="1" strike="noStrike">
                        <a:solidFill>
                          <a:srgbClr val="FFFFFF"/>
                        </a:solidFill>
                        <a:latin typeface="나눔스퀘어OTF" charset="0"/>
                        <a:ea typeface="나눔스퀘어OTF" charset="0"/>
                        <a:cs typeface="Malgun Gothic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8FF"/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SN</a:t>
                      </a: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S </a:t>
                      </a: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아이콘</a:t>
                      </a:r>
                      <a:endParaRPr lang="ko-KR" altLang="en-US" kern="1200">
                        <a:solidFill>
                          <a:srgbClr val="000000"/>
                        </a:solidFill>
                        <a:latin typeface="나눔스퀘어OTF" charset="0"/>
                        <a:ea typeface="나눔스퀘어OTF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클릭 시 </a:t>
                      </a: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연결된 </a:t>
                      </a: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해</a:t>
                      </a: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당</a:t>
                      </a: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 </a:t>
                      </a: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S</a:t>
                      </a: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NS </a:t>
                      </a: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페이지로 이동</a:t>
                      </a:r>
                      <a:endParaRPr lang="ko-KR" altLang="en-US" kern="1200">
                        <a:solidFill>
                          <a:srgbClr val="000000"/>
                        </a:solidFill>
                        <a:latin typeface="나눔스퀘어OTF" charset="0"/>
                        <a:ea typeface="나눔스퀘어OTF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5040"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자주하는 질문</a:t>
                      </a:r>
                      <a:endParaRPr lang="ko-KR" altLang="en-US" kern="1200">
                        <a:solidFill>
                          <a:srgbClr val="000000"/>
                        </a:solidFill>
                        <a:latin typeface="나눔스퀘어OTF" charset="0"/>
                        <a:ea typeface="나눔스퀘어OTF" charset="0"/>
                        <a:cs typeface="Malgun Gothic" charset="0"/>
                      </a:endParaRPr>
                    </a:p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~</a:t>
                      </a:r>
                      <a:endParaRPr lang="ko-KR" altLang="en-US" kern="1200">
                        <a:solidFill>
                          <a:srgbClr val="000000"/>
                        </a:solidFill>
                        <a:latin typeface="나눔스퀘어OTF" charset="0"/>
                        <a:ea typeface="나눔스퀘어OTF" charset="0"/>
                        <a:cs typeface="Malgun Gothic" charset="0"/>
                      </a:endParaRPr>
                    </a:p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취급방침</a:t>
                      </a:r>
                      <a:endParaRPr lang="ko-KR" altLang="en-US" kern="1200">
                        <a:solidFill>
                          <a:srgbClr val="000000"/>
                        </a:solidFill>
                        <a:latin typeface="나눔스퀘어OTF" charset="0"/>
                        <a:ea typeface="나눔스퀘어OTF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각각의 문구를 클릭 시 </a:t>
                      </a:r>
                      <a:endParaRPr lang="ko-KR" altLang="en-US" kern="1200">
                        <a:solidFill>
                          <a:srgbClr val="000000"/>
                        </a:solidFill>
                        <a:latin typeface="나눔스퀘어OTF" charset="0"/>
                        <a:ea typeface="나눔스퀘어OTF" charset="0"/>
                        <a:cs typeface="Malgun Gothic" charset="0"/>
                      </a:endParaRPr>
                    </a:p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해당 페이지로 이동</a:t>
                      </a:r>
                      <a:endParaRPr lang="ko-KR" altLang="en-US" kern="1200">
                        <a:solidFill>
                          <a:srgbClr val="000000"/>
                        </a:solidFill>
                        <a:latin typeface="나눔스퀘어OTF" charset="0"/>
                        <a:ea typeface="나눔스퀘어OTF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" name="텍스트 상자 4"/>
          <p:cNvSpPr txBox="1">
            <a:spLocks/>
          </p:cNvSpPr>
          <p:nvPr/>
        </p:nvSpPr>
        <p:spPr>
          <a:xfrm rot="0">
            <a:off x="71120" y="93980"/>
            <a:ext cx="3000375" cy="55245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1.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 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메인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 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페이지</a:t>
            </a:r>
            <a:endParaRPr lang="ko-KR" altLang="en-US" sz="2400" b="1">
              <a:solidFill>
                <a:srgbClr val="7DB8FF"/>
              </a:solidFill>
              <a:latin typeface="나눔스퀘어OTF" charset="0"/>
              <a:ea typeface="나눔스퀘어OTF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635" cy="6858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15"/>
          <p:cNvGraphicFramePr>
            <a:graphicFrameLocks noGrp="1"/>
          </p:cNvGraphicFramePr>
          <p:nvPr/>
        </p:nvGraphicFramePr>
        <p:xfrm>
          <a:off x="8241665" y="1229360"/>
          <a:ext cx="3607435" cy="252222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027430"/>
                <a:gridCol w="2580005"/>
              </a:tblGrid>
              <a:tr h="370840"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kern="1200" cap="none" i="0" b="1" strike="noStrike">
                          <a:solidFill>
                            <a:srgbClr val="FFFFFF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항목</a:t>
                      </a:r>
                      <a:endParaRPr lang="ko-KR" altLang="en-US" sz="1800" kern="1200" i="0" cap="none" b="1" strike="noStrike">
                        <a:solidFill>
                          <a:srgbClr val="FFFFFF"/>
                        </a:solidFill>
                        <a:latin typeface="나눔스퀘어OTF" charset="0"/>
                        <a:ea typeface="나눔스퀘어OTF" charset="0"/>
                        <a:cs typeface="Malgun Gothic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8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kern="1200" cap="none" i="0" b="1" strike="noStrike">
                          <a:solidFill>
                            <a:srgbClr val="FFFFFF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설명</a:t>
                      </a:r>
                      <a:endParaRPr lang="ko-KR" altLang="en-US" sz="1800" kern="1200" i="0" cap="none" b="1" strike="noStrike">
                        <a:solidFill>
                          <a:srgbClr val="FFFFFF"/>
                        </a:solidFill>
                        <a:latin typeface="나눔스퀘어OTF" charset="0"/>
                        <a:ea typeface="나눔스퀘어OTF" charset="0"/>
                        <a:cs typeface="Malgun Gothic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8FF"/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프로필</a:t>
                      </a:r>
                      <a:endParaRPr lang="ko-KR" altLang="en-US" kern="1200">
                        <a:solidFill>
                          <a:srgbClr val="000000"/>
                        </a:solidFill>
                        <a:latin typeface="나눔스퀘어OTF" charset="0"/>
                        <a:ea typeface="나눔스퀘어OTF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클릭 시 </a:t>
                      </a: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매칭상대의 </a:t>
                      </a: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프로필</a:t>
                      </a: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로 </a:t>
                      </a: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이</a:t>
                      </a: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동</a:t>
                      </a:r>
                      <a:endParaRPr lang="ko-KR" altLang="en-US" kern="1200">
                        <a:solidFill>
                          <a:srgbClr val="000000"/>
                        </a:solidFill>
                        <a:latin typeface="나눔스퀘어OTF" charset="0"/>
                        <a:ea typeface="나눔스퀘어OTF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585"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등급</a:t>
                      </a:r>
                      <a:endParaRPr lang="ko-KR" altLang="en-US" kern="1200">
                        <a:solidFill>
                          <a:srgbClr val="000000"/>
                        </a:solidFill>
                        <a:latin typeface="나눔스퀘어OTF" charset="0"/>
                        <a:ea typeface="나눔스퀘어OTF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클릭 시 </a:t>
                      </a: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구독 </a:t>
                      </a: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정</a:t>
                      </a: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보 </a:t>
                      </a: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페이</a:t>
                      </a: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지</a:t>
                      </a: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로 이동</a:t>
                      </a:r>
                      <a:endParaRPr lang="ko-KR" altLang="en-US" kern="1200">
                        <a:solidFill>
                          <a:srgbClr val="000000"/>
                        </a:solidFill>
                        <a:latin typeface="나눔스퀘어OTF" charset="0"/>
                        <a:ea typeface="나눔스퀘어OTF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9775"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필터설정</a:t>
                      </a:r>
                      <a:endParaRPr lang="ko-KR" altLang="en-US" kern="1200">
                        <a:solidFill>
                          <a:srgbClr val="000000"/>
                        </a:solidFill>
                        <a:latin typeface="나눔스퀘어OTF" charset="0"/>
                        <a:ea typeface="나눔스퀘어OTF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클릭 시</a:t>
                      </a: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 </a:t>
                      </a: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필</a:t>
                      </a: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터 </a:t>
                      </a: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변</a:t>
                      </a: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경 (</a:t>
                      </a: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모두보</a:t>
                      </a: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기,</a:t>
                      </a: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 맞</a:t>
                      </a: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춤보기) 및 </a:t>
                      </a: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정</a:t>
                      </a: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렬 </a:t>
                      </a: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기</a:t>
                      </a: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능 설정창을 </a:t>
                      </a: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표시한</a:t>
                      </a: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다.</a:t>
                      </a:r>
                      <a:endParaRPr lang="ko-KR" altLang="en-US" kern="1200">
                        <a:solidFill>
                          <a:srgbClr val="000000"/>
                        </a:solidFill>
                        <a:latin typeface="나눔스퀘어OTF" charset="0"/>
                        <a:ea typeface="나눔스퀘어OTF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프로필 사진</a:t>
                      </a:r>
                      <a:endParaRPr lang="ko-KR" altLang="en-US" kern="1200">
                        <a:solidFill>
                          <a:srgbClr val="000000"/>
                        </a:solidFill>
                        <a:latin typeface="나눔스퀘어OTF" charset="0"/>
                        <a:ea typeface="나눔스퀘어OTF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kern="1200">
                          <a:solidFill>
                            <a:srgbClr val="000000"/>
                          </a:solidFill>
                          <a:latin typeface="나눔스퀘어OTF" charset="0"/>
                          <a:ea typeface="나눔스퀘어OTF" charset="0"/>
                          <a:cs typeface="Malgun Gothic" charset="0"/>
                        </a:rPr>
                        <a:t>클릭 시 매칭상대 프로필 페이지로 이동</a:t>
                      </a:r>
                      <a:endParaRPr lang="ko-KR" altLang="en-US" kern="1200">
                        <a:solidFill>
                          <a:srgbClr val="000000"/>
                        </a:solidFill>
                        <a:latin typeface="나눔스퀘어OTF" charset="0"/>
                        <a:ea typeface="나눔스퀘어OTF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8" name="텍스트 상자 5"/>
          <p:cNvSpPr txBox="1">
            <a:spLocks/>
          </p:cNvSpPr>
          <p:nvPr/>
        </p:nvSpPr>
        <p:spPr>
          <a:xfrm rot="0">
            <a:off x="71120" y="93980"/>
            <a:ext cx="3000375" cy="55245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2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.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 탐색 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페이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지</a:t>
            </a:r>
            <a:endParaRPr lang="ko-KR" altLang="en-US" sz="2400" b="1">
              <a:solidFill>
                <a:srgbClr val="7DB8FF"/>
              </a:solidFill>
              <a:latin typeface="나눔스퀘어OTF" charset="0"/>
              <a:ea typeface="나눔스퀘어OTF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-3175" y="2540"/>
            <a:ext cx="12193905" cy="6859905"/>
          </a:xfrm>
          <a:prstGeom prst="rect"/>
          <a:noFill/>
        </p:spPr>
      </p:pic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8223885" y="1231265"/>
          <a:ext cx="3607435" cy="29933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7430"/>
                <a:gridCol w="2580005"/>
              </a:tblGrid>
              <a:tr h="370840"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bg1"/>
                          </a:solidFill>
                          <a:latin typeface="나눔스퀘어OTF" charset="0"/>
                          <a:ea typeface="나눔스퀘어OTF" charset="0"/>
                        </a:rPr>
                        <a:t>항목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8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bg1"/>
                          </a:solidFill>
                          <a:latin typeface="나눔스퀘어OTF" charset="0"/>
                          <a:ea typeface="나눔스퀘어OTF" charset="0"/>
                        </a:rPr>
                        <a:t>설명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8FF"/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LIKE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클릭하면 매칭상대의 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  <a:p>
                      <a:pPr marL="0" indent="0" algn="l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LIKE가 추가된다.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SUPER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LIKE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클릭하면 매칭상대의 SUPER LIKE가 추가된다.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DISLIKE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클릭하면 매칭상대의 DISLIKE가 추가된다.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채팅목록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클릭하면 채팅목록을 펼친다(접는다).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채팅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클릭하면 채팅 페이지로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  <a:p>
                      <a:pPr marL="0" indent="0" algn="l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이동한다.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텍스트 상자 23"/>
          <p:cNvSpPr txBox="1">
            <a:spLocks/>
          </p:cNvSpPr>
          <p:nvPr/>
        </p:nvSpPr>
        <p:spPr>
          <a:xfrm rot="0">
            <a:off x="71120" y="93980"/>
            <a:ext cx="4498975" cy="55245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3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.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 </a:t>
            </a:r>
            <a:r>
              <a:rPr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매칭상대 프로필</a:t>
            </a:r>
            <a:r>
              <a:rPr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 </a:t>
            </a:r>
            <a:r>
              <a:rPr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페이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지</a:t>
            </a:r>
            <a:endParaRPr lang="ko-KR" altLang="en-US" sz="2400" b="1">
              <a:solidFill>
                <a:srgbClr val="7DB8FF"/>
              </a:solidFill>
              <a:latin typeface="나눔스퀘어OTF" charset="0"/>
              <a:ea typeface="나눔스퀘어OTF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8223250" y="1218565"/>
          <a:ext cx="3607435" cy="29933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56335"/>
                <a:gridCol w="2451100"/>
              </a:tblGrid>
              <a:tr h="370840"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bg1"/>
                          </a:solidFill>
                          <a:latin typeface="나눔스퀘어OTF" charset="0"/>
                          <a:ea typeface="나눔스퀘어OTF" charset="0"/>
                        </a:rPr>
                        <a:t>항목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8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bg1"/>
                          </a:solidFill>
                          <a:latin typeface="나눔스퀘어OTF" charset="0"/>
                          <a:ea typeface="나눔스퀘어OTF" charset="0"/>
                        </a:rPr>
                        <a:t>설명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8FF"/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마이페이지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클릭하면 프로필 페이지로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  <a:p>
                      <a:pPr marL="0" indent="0" algn="l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이동한다. 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프로필수정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클릭하면 프로필 수정 페이지로 이동한다. 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LIKE목록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클릭하면 LIKE 목록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  <a:p>
                      <a:pPr marL="0" indent="0" algn="l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페이지로 이동한다.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탐색필터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클릭하면 탐색필터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  <a:p>
                      <a:pPr marL="0" indent="0" algn="l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페이지로 이동한다.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구독설정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클릭하면 구독설정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  <a:p>
                      <a:pPr marL="0" indent="0" algn="l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페이지로 이동한다.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텍스트 상자 25"/>
          <p:cNvSpPr txBox="1">
            <a:spLocks/>
          </p:cNvSpPr>
          <p:nvPr/>
        </p:nvSpPr>
        <p:spPr>
          <a:xfrm rot="0">
            <a:off x="71120" y="93980"/>
            <a:ext cx="4498975" cy="55245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4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.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 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프로필 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미리보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기</a:t>
            </a:r>
            <a:r>
              <a:rPr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 </a:t>
            </a:r>
            <a:r>
              <a:rPr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페이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지</a:t>
            </a:r>
            <a:endParaRPr lang="ko-KR" altLang="en-US" sz="2400" b="1">
              <a:solidFill>
                <a:srgbClr val="7DB8FF"/>
              </a:solidFill>
              <a:latin typeface="나눔스퀘어OTF" charset="0"/>
              <a:ea typeface="나눔스퀘어OTF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8241665" y="1222375"/>
          <a:ext cx="3607435" cy="2186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7430"/>
                <a:gridCol w="2580005"/>
              </a:tblGrid>
              <a:tr h="370840"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bg1"/>
                          </a:solidFill>
                          <a:latin typeface="나눔스퀘어OTF" charset="0"/>
                          <a:ea typeface="나눔스퀘어OTF" charset="0"/>
                        </a:rPr>
                        <a:t>항목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8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bg1"/>
                          </a:solidFill>
                          <a:latin typeface="나눔스퀘어OTF" charset="0"/>
                          <a:ea typeface="나눔스퀘어OTF" charset="0"/>
                        </a:rPr>
                        <a:t>설명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8FF"/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사진추가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클릭 시 사진을 첨부한다.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간단한 소개작성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소개 글을 작성한다.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관심사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설정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해당 관심사를 클릭하면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  <a:p>
                      <a:pPr marL="0" indent="0" algn="l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항목 배경색이 변경된다.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저장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수정내용을 저장한다.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텍스트 상자 27"/>
          <p:cNvSpPr txBox="1">
            <a:spLocks/>
          </p:cNvSpPr>
          <p:nvPr/>
        </p:nvSpPr>
        <p:spPr>
          <a:xfrm rot="0">
            <a:off x="71120" y="93980"/>
            <a:ext cx="4498975" cy="55245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5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.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 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프로필 수정</a:t>
            </a:r>
            <a:r>
              <a:rPr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 </a:t>
            </a:r>
            <a:r>
              <a:rPr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페이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지</a:t>
            </a:r>
            <a:endParaRPr lang="ko-KR" altLang="en-US" sz="2400" b="1">
              <a:solidFill>
                <a:srgbClr val="7DB8FF"/>
              </a:solidFill>
              <a:latin typeface="나눔스퀘어OTF" charset="0"/>
              <a:ea typeface="나눔스퀘어OTF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" descr="C:/Users/USER/AppData/Roaming/PolarisOffice/ETemp/13428_19971960/fImage7456822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-1905" y="0"/>
            <a:ext cx="12193905" cy="6859905"/>
          </a:xfrm>
          <a:prstGeom prst="rect"/>
          <a:noFill/>
        </p:spPr>
      </p:pic>
      <p:graphicFrame>
        <p:nvGraphicFramePr>
          <p:cNvPr id="87" name="Table 3"/>
          <p:cNvGraphicFramePr>
            <a:graphicFrameLocks noGrp="1"/>
          </p:cNvGraphicFramePr>
          <p:nvPr/>
        </p:nvGraphicFramePr>
        <p:xfrm>
          <a:off x="8195310" y="1226185"/>
          <a:ext cx="3677920" cy="14160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52195"/>
                <a:gridCol w="2625725"/>
              </a:tblGrid>
              <a:tr h="369570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800" kern="1200" cap="none" i="0" b="1" strike="noStrike">
                          <a:solidFill>
                            <a:srgbClr val="FFFFFF"/>
                          </a:solidFill>
                          <a:latin typeface="나눔스퀘어OTF" charset="0"/>
                          <a:ea typeface="나눔스퀘어OTF" charset="0"/>
                        </a:rPr>
                        <a:t>항목</a:t>
                      </a:r>
                      <a:endParaRPr lang="ko-KR" altLang="en-US" sz="1800" kern="1200" i="0" cap="none" b="1" strike="noStrike">
                        <a:solidFill>
                          <a:srgbClr val="FFFFFF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8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800" kern="1200" cap="none" i="0" b="1" strike="noStrike">
                          <a:solidFill>
                            <a:srgbClr val="FFFFFF"/>
                          </a:solidFill>
                          <a:latin typeface="나눔스퀘어OTF" charset="0"/>
                          <a:ea typeface="나눔스퀘어OTF" charset="0"/>
                        </a:rPr>
                        <a:t>설명</a:t>
                      </a:r>
                      <a:endParaRPr lang="ko-KR" altLang="en-US" sz="1800" kern="1200" i="0" cap="none" b="1" strike="noStrike">
                        <a:solidFill>
                          <a:srgbClr val="FFFFFF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8FF"/>
                    </a:solidFill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채팅하기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클릭하면 채팅페이지로 이동하고 채팅목록에 추가된다.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클릭하면 해당 매칭상대 프로필이 삭제된다.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1" name="Rect 0"/>
          <p:cNvSpPr txBox="1">
            <a:spLocks/>
          </p:cNvSpPr>
          <p:nvPr/>
        </p:nvSpPr>
        <p:spPr>
          <a:xfrm rot="0">
            <a:off x="71120" y="93980"/>
            <a:ext cx="4499610" cy="5530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2400" cap="none" i="0" b="1" strike="noStrike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6. LIKE 목록 페이지</a:t>
            </a:r>
            <a:endParaRPr lang="ko-KR" altLang="en-US" sz="2400" cap="none" i="0" b="1" strike="noStrike">
              <a:solidFill>
                <a:srgbClr val="7DB8FF"/>
              </a:solidFill>
              <a:latin typeface="나눔스퀘어OTF" charset="0"/>
              <a:ea typeface="나눔스퀘어OTF" charset="0"/>
            </a:endParaRPr>
          </a:p>
        </p:txBody>
      </p:sp>
      <p:pic>
        <p:nvPicPr>
          <p:cNvPr id="92" name="Picture " descr="C:/Users/USER/AppData/Roaming/PolarisOffice/ETemp/13428_19971960/fImage1176232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571230" y="2216150"/>
            <a:ext cx="267970" cy="2870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" descr="C:/Users/USER/AppData/Roaming/PolarisOffice/ETemp/13428_19971960/fImage67281276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7780" y="0"/>
            <a:ext cx="12193270" cy="6859270"/>
          </a:xfrm>
          <a:prstGeom prst="rect"/>
          <a:noFill/>
        </p:spPr>
      </p:pic>
      <p:graphicFrame>
        <p:nvGraphicFramePr>
          <p:cNvPr id="87" name="Table 3"/>
          <p:cNvGraphicFramePr>
            <a:graphicFrameLocks noGrp="1"/>
          </p:cNvGraphicFramePr>
          <p:nvPr/>
        </p:nvGraphicFramePr>
        <p:xfrm>
          <a:off x="8195310" y="1226185"/>
          <a:ext cx="3677920" cy="472757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52195"/>
                <a:gridCol w="2625725"/>
              </a:tblGrid>
              <a:tr h="369570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800" kern="1200" cap="none" i="0" b="1" strike="noStrike">
                          <a:solidFill>
                            <a:srgbClr val="FFFFFF"/>
                          </a:solidFill>
                          <a:latin typeface="나눔스퀘어OTF" charset="0"/>
                          <a:ea typeface="나눔스퀘어OTF" charset="0"/>
                        </a:rPr>
                        <a:t>항목</a:t>
                      </a:r>
                      <a:endParaRPr lang="ko-KR" altLang="en-US" sz="1800" kern="1200" i="0" cap="none" b="1" strike="noStrike">
                        <a:solidFill>
                          <a:srgbClr val="FFFFFF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8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800" kern="1200" cap="none" i="0" b="1" strike="noStrike">
                          <a:solidFill>
                            <a:srgbClr val="FFFFFF"/>
                          </a:solidFill>
                          <a:latin typeface="나눔스퀘어OTF" charset="0"/>
                          <a:ea typeface="나눔스퀘어OTF" charset="0"/>
                        </a:rPr>
                        <a:t>설명</a:t>
                      </a:r>
                      <a:endParaRPr lang="ko-KR" altLang="en-US" sz="1800" kern="1200" i="0" cap="none" b="1" strike="noStrike">
                        <a:solidFill>
                          <a:srgbClr val="FFFFFF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8FF"/>
                    </a:solidFill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내현재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  <a:p>
                      <a:pPr marL="0" indent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위치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현재위치를 입력하고 저장한다.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705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상대와의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  <a:p>
                      <a:pPr marL="0" indent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거리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커서를 이동하여 매칭 상대와의 거리를 설정한다.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상대의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  <a:p>
                      <a:pPr marL="0" indent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성별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클릭하면 해당 항목의 배경색이 변경되고 저장된다.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상대의 연령대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커서를 이동하여 매칭 상대의 연령대를 설정한다.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149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학력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클릭하면 해당 항목의 배경색이 변경되고 저장된다.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24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직업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클릭하면 해당 항목의 배경색이 변경되고 저장된다.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24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종교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클릭하면 해당 항목의 배경색이 변경되고 저장된다.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24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MBTI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CHECK BOX를 클릭하고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  <a:p>
                      <a:pPr marL="0" indent="0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해당 항목을 선택한다.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t">
                    <a:lnL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1" name="Rect 0"/>
          <p:cNvSpPr txBox="1">
            <a:spLocks/>
          </p:cNvSpPr>
          <p:nvPr/>
        </p:nvSpPr>
        <p:spPr>
          <a:xfrm rot="0">
            <a:off x="71120" y="93980"/>
            <a:ext cx="4499610" cy="5530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2400" cap="none" i="0" b="1" strike="noStrike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7. 필터 설정 페이지</a:t>
            </a:r>
            <a:endParaRPr lang="ko-KR" altLang="en-US" sz="2400" cap="none" i="0" b="1" strike="noStrike">
              <a:solidFill>
                <a:srgbClr val="7DB8FF"/>
              </a:solidFill>
              <a:latin typeface="나눔스퀘어OTF" charset="0"/>
              <a:ea typeface="나눔스퀘어OTF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graphicFrame>
        <p:nvGraphicFramePr>
          <p:cNvPr id="83" name="Table 3"/>
          <p:cNvGraphicFramePr>
            <a:graphicFrameLocks noGrp="1"/>
          </p:cNvGraphicFramePr>
          <p:nvPr/>
        </p:nvGraphicFramePr>
        <p:xfrm>
          <a:off x="8124190" y="1236345"/>
          <a:ext cx="3830955" cy="20828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90930"/>
                <a:gridCol w="2740025"/>
              </a:tblGrid>
              <a:tr h="38163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800" kern="1200" i="0" b="1" strike="noStrike">
                          <a:solidFill>
                            <a:srgbClr val="FFFFFF"/>
                          </a:solidFill>
                          <a:latin typeface="나눔스퀘어OTF" charset="0"/>
                          <a:ea typeface="나눔스퀘어OTF" charset="0"/>
                        </a:rPr>
                        <a:t>항목</a:t>
                      </a:r>
                      <a:endParaRPr lang="ko-KR" altLang="en-US" sz="1800" kern="1200" i="0" b="1" strike="noStrike">
                        <a:solidFill>
                          <a:srgbClr val="FFFFFF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8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800" kern="1200" i="0" b="1" strike="noStrike">
                          <a:solidFill>
                            <a:srgbClr val="FFFFFF"/>
                          </a:solidFill>
                          <a:latin typeface="나눔스퀘어OTF" charset="0"/>
                          <a:ea typeface="나눔스퀘어OTF" charset="0"/>
                        </a:rPr>
                        <a:t>설명</a:t>
                      </a:r>
                      <a:endParaRPr lang="ko-KR" altLang="en-US" sz="1800" kern="1200" i="0" b="1" strike="noStrike">
                        <a:solidFill>
                          <a:srgbClr val="FFFFFF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06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B8FF"/>
                    </a:solidFill>
                  </a:tcPr>
                </a:tc>
              </a:tr>
              <a:tr h="56705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브론즈 구독하기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브론즈 </a:t>
                      </a: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등급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의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구독하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기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클릭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시 결제페이지로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이동한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다.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705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실버 구독하기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실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버</a:t>
                      </a: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 </a:t>
                      </a: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등급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의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구독하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기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클릭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시 결제페이지로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이동한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다.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705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골드 구독하기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골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드</a:t>
                      </a: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 </a:t>
                      </a:r>
                      <a:r>
                        <a:rPr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등급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의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구독하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기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클릭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시 결제페이지로 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이동한</a:t>
                      </a:r>
                      <a:r>
                        <a:rPr lang="ko-KR" sz="1400" kern="1200" i="0" b="0" strike="noStrike">
                          <a:solidFill>
                            <a:schemeClr val="tx1"/>
                          </a:solidFill>
                          <a:latin typeface="나눔스퀘어OTF" charset="0"/>
                          <a:ea typeface="나눔스퀘어OTF" charset="0"/>
                        </a:rPr>
                        <a:t>다.</a:t>
                      </a:r>
                      <a:endParaRPr lang="ko-KR" altLang="en-US" sz="1400" kern="1200" i="0" b="0" strike="noStrike">
                        <a:solidFill>
                          <a:schemeClr val="tx1"/>
                        </a:solidFill>
                        <a:latin typeface="나눔스퀘어OTF" charset="0"/>
                        <a:ea typeface="나눔스퀘어OTF" charset="0"/>
                      </a:endParaRPr>
                    </a:p>
                  </a:txBody>
                  <a:tcPr marL="89535" marR="89535" marT="46355" marB="46355" anchor="ctr">
                    <a:lnL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7DB8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6" name="텍스트 상자 30"/>
          <p:cNvSpPr txBox="1">
            <a:spLocks/>
          </p:cNvSpPr>
          <p:nvPr/>
        </p:nvSpPr>
        <p:spPr>
          <a:xfrm rot="0">
            <a:off x="71120" y="93980"/>
            <a:ext cx="4498975" cy="55245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8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.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 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구독 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설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정</a:t>
            </a:r>
            <a:r>
              <a:rPr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 </a:t>
            </a:r>
            <a:r>
              <a:rPr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페이</a:t>
            </a:r>
            <a:r>
              <a:rPr lang="ko-KR" sz="2400" b="1">
                <a:solidFill>
                  <a:srgbClr val="7DB8FF"/>
                </a:solidFill>
                <a:latin typeface="나눔스퀘어OTF" charset="0"/>
                <a:ea typeface="나눔스퀘어OTF" charset="0"/>
              </a:rPr>
              <a:t>지</a:t>
            </a:r>
            <a:endParaRPr lang="ko-KR" altLang="en-US" sz="2400" b="1">
              <a:solidFill>
                <a:srgbClr val="7DB8FF"/>
              </a:solidFill>
              <a:latin typeface="나눔스퀘어OTF" charset="0"/>
              <a:ea typeface="나눔스퀘어OTF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15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my949437</cp:lastModifiedBy>
  <cp:version>9.104.165.50235</cp:version>
</cp:coreProperties>
</file>