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7.png"/><Relationship Id="rId3" Type="http://schemas.openxmlformats.org/officeDocument/2006/relationships/image" Target="../media/image238.png"/><Relationship Id="rId4" Type="http://schemas.openxmlformats.org/officeDocument/2006/relationships/image" Target="../media/image239.png"/><Relationship Id="rId5" Type="http://schemas.openxmlformats.org/officeDocument/2006/relationships/image" Target="../media/image240.png"/><Relationship Id="rId6" Type="http://schemas.openxmlformats.org/officeDocument/2006/relationships/image" Target="../media/image241.png"/><Relationship Id="rId7" Type="http://schemas.openxmlformats.org/officeDocument/2006/relationships/image" Target="../media/image242.png"/><Relationship Id="rId8" Type="http://schemas.openxmlformats.org/officeDocument/2006/relationships/image" Target="../media/image243.png"/><Relationship Id="rId9" Type="http://schemas.openxmlformats.org/officeDocument/2006/relationships/image" Target="../media/image244.png"/><Relationship Id="rId10" Type="http://schemas.openxmlformats.org/officeDocument/2006/relationships/image" Target="../media/image245.png"/><Relationship Id="rId11" Type="http://schemas.openxmlformats.org/officeDocument/2006/relationships/image" Target="../media/image246.png"/><Relationship Id="rId12" Type="http://schemas.openxmlformats.org/officeDocument/2006/relationships/image" Target="../media/image247.png"/><Relationship Id="rId13" Type="http://schemas.openxmlformats.org/officeDocument/2006/relationships/image" Target="../media/image248.png"/><Relationship Id="rId14" Type="http://schemas.openxmlformats.org/officeDocument/2006/relationships/image" Target="../media/image249.png"/><Relationship Id="rId15" Type="http://schemas.openxmlformats.org/officeDocument/2006/relationships/image" Target="../media/image250.png"/><Relationship Id="rId16" Type="http://schemas.openxmlformats.org/officeDocument/2006/relationships/image" Target="../media/image251.png"/><Relationship Id="rId17" Type="http://schemas.openxmlformats.org/officeDocument/2006/relationships/image" Target="../media/image252.png"/><Relationship Id="rId18" Type="http://schemas.openxmlformats.org/officeDocument/2006/relationships/image" Target="../media/image253.png"/><Relationship Id="rId19" Type="http://schemas.openxmlformats.org/officeDocument/2006/relationships/image" Target="../media/image254.png"/><Relationship Id="rId20" Type="http://schemas.openxmlformats.org/officeDocument/2006/relationships/image" Target="../media/image255.png"/><Relationship Id="rId21" Type="http://schemas.openxmlformats.org/officeDocument/2006/relationships/image" Target="../media/image256.png"/><Relationship Id="rId22" Type="http://schemas.openxmlformats.org/officeDocument/2006/relationships/image" Target="../media/image257.png"/><Relationship Id="rId23" Type="http://schemas.openxmlformats.org/officeDocument/2006/relationships/image" Target="../media/image258.png"/><Relationship Id="rId24" Type="http://schemas.openxmlformats.org/officeDocument/2006/relationships/image" Target="../media/image259.png"/><Relationship Id="rId25" Type="http://schemas.openxmlformats.org/officeDocument/2006/relationships/image" Target="../media/image260.png"/><Relationship Id="rId26" Type="http://schemas.openxmlformats.org/officeDocument/2006/relationships/image" Target="../media/image261.png"/><Relationship Id="rId27" Type="http://schemas.openxmlformats.org/officeDocument/2006/relationships/image" Target="../media/image262.png"/><Relationship Id="rId28" Type="http://schemas.openxmlformats.org/officeDocument/2006/relationships/image" Target="../media/image263.png"/><Relationship Id="rId29" Type="http://schemas.openxmlformats.org/officeDocument/2006/relationships/image" Target="../media/image264.png"/><Relationship Id="rId30" Type="http://schemas.openxmlformats.org/officeDocument/2006/relationships/image" Target="../media/image265.png"/><Relationship Id="rId31" Type="http://schemas.openxmlformats.org/officeDocument/2006/relationships/image" Target="../media/image266.png"/><Relationship Id="rId32" Type="http://schemas.openxmlformats.org/officeDocument/2006/relationships/image" Target="../media/image267.png"/><Relationship Id="rId33" Type="http://schemas.openxmlformats.org/officeDocument/2006/relationships/image" Target="../media/image268.png"/><Relationship Id="rId34" Type="http://schemas.openxmlformats.org/officeDocument/2006/relationships/image" Target="../media/image269.png"/><Relationship Id="rId35" Type="http://schemas.openxmlformats.org/officeDocument/2006/relationships/image" Target="../media/image270.png"/><Relationship Id="rId36" Type="http://schemas.openxmlformats.org/officeDocument/2006/relationships/image" Target="../media/image271.png"/><Relationship Id="rId37" Type="http://schemas.openxmlformats.org/officeDocument/2006/relationships/image" Target="../media/image272.png"/><Relationship Id="rId38" Type="http://schemas.openxmlformats.org/officeDocument/2006/relationships/image" Target="../media/image273.png"/><Relationship Id="rId39" Type="http://schemas.openxmlformats.org/officeDocument/2006/relationships/image" Target="../media/image27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5.png"/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1" Type="http://schemas.openxmlformats.org/officeDocument/2006/relationships/image" Target="../media/image28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Relationship Id="rId18" Type="http://schemas.openxmlformats.org/officeDocument/2006/relationships/image" Target="../media/image84.png"/><Relationship Id="rId19" Type="http://schemas.openxmlformats.org/officeDocument/2006/relationships/image" Target="../media/image85.png"/><Relationship Id="rId20" Type="http://schemas.openxmlformats.org/officeDocument/2006/relationships/image" Target="../media/image86.png"/><Relationship Id="rId21" Type="http://schemas.openxmlformats.org/officeDocument/2006/relationships/image" Target="../media/image87.png"/><Relationship Id="rId22" Type="http://schemas.openxmlformats.org/officeDocument/2006/relationships/image" Target="../media/image88.png"/><Relationship Id="rId23" Type="http://schemas.openxmlformats.org/officeDocument/2006/relationships/image" Target="../media/image89.png"/><Relationship Id="rId24" Type="http://schemas.openxmlformats.org/officeDocument/2006/relationships/image" Target="../media/image90.png"/><Relationship Id="rId25" Type="http://schemas.openxmlformats.org/officeDocument/2006/relationships/image" Target="../media/image91.png"/><Relationship Id="rId26" Type="http://schemas.openxmlformats.org/officeDocument/2006/relationships/image" Target="../media/image92.png"/><Relationship Id="rId27" Type="http://schemas.openxmlformats.org/officeDocument/2006/relationships/image" Target="../media/image9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8" Type="http://schemas.openxmlformats.org/officeDocument/2006/relationships/image" Target="../media/image110.png"/><Relationship Id="rId19" Type="http://schemas.openxmlformats.org/officeDocument/2006/relationships/image" Target="../media/image111.png"/><Relationship Id="rId20" Type="http://schemas.openxmlformats.org/officeDocument/2006/relationships/image" Target="../media/image112.png"/><Relationship Id="rId21" Type="http://schemas.openxmlformats.org/officeDocument/2006/relationships/image" Target="../media/image113.png"/><Relationship Id="rId22" Type="http://schemas.openxmlformats.org/officeDocument/2006/relationships/image" Target="../media/image114.png"/><Relationship Id="rId23" Type="http://schemas.openxmlformats.org/officeDocument/2006/relationships/image" Target="../media/image115.png"/><Relationship Id="rId24" Type="http://schemas.openxmlformats.org/officeDocument/2006/relationships/image" Target="../media/image116.png"/><Relationship Id="rId25" Type="http://schemas.openxmlformats.org/officeDocument/2006/relationships/image" Target="../media/image117.png"/><Relationship Id="rId26" Type="http://schemas.openxmlformats.org/officeDocument/2006/relationships/image" Target="../media/image118.png"/><Relationship Id="rId27" Type="http://schemas.openxmlformats.org/officeDocument/2006/relationships/image" Target="../media/image119.png"/><Relationship Id="rId28" Type="http://schemas.openxmlformats.org/officeDocument/2006/relationships/image" Target="../media/image120.png"/><Relationship Id="rId29" Type="http://schemas.openxmlformats.org/officeDocument/2006/relationships/image" Target="../media/image121.png"/><Relationship Id="rId30" Type="http://schemas.openxmlformats.org/officeDocument/2006/relationships/image" Target="../media/image1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7" Type="http://schemas.openxmlformats.org/officeDocument/2006/relationships/image" Target="../media/image138.png"/><Relationship Id="rId18" Type="http://schemas.openxmlformats.org/officeDocument/2006/relationships/image" Target="../media/image139.png"/><Relationship Id="rId19" Type="http://schemas.openxmlformats.org/officeDocument/2006/relationships/image" Target="../media/image140.png"/><Relationship Id="rId20" Type="http://schemas.openxmlformats.org/officeDocument/2006/relationships/image" Target="../media/image141.png"/><Relationship Id="rId21" Type="http://schemas.openxmlformats.org/officeDocument/2006/relationships/image" Target="../media/image142.png"/><Relationship Id="rId22" Type="http://schemas.openxmlformats.org/officeDocument/2006/relationships/image" Target="../media/image143.png"/><Relationship Id="rId23" Type="http://schemas.openxmlformats.org/officeDocument/2006/relationships/image" Target="../media/image144.png"/><Relationship Id="rId24" Type="http://schemas.openxmlformats.org/officeDocument/2006/relationships/image" Target="../media/image145.png"/><Relationship Id="rId25" Type="http://schemas.openxmlformats.org/officeDocument/2006/relationships/image" Target="../media/image14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23" Type="http://schemas.openxmlformats.org/officeDocument/2006/relationships/image" Target="../media/image168.png"/><Relationship Id="rId24" Type="http://schemas.openxmlformats.org/officeDocument/2006/relationships/image" Target="../media/image169.png"/><Relationship Id="rId25" Type="http://schemas.openxmlformats.org/officeDocument/2006/relationships/image" Target="../media/image170.png"/><Relationship Id="rId26" Type="http://schemas.openxmlformats.org/officeDocument/2006/relationships/image" Target="../media/image171.png"/><Relationship Id="rId27" Type="http://schemas.openxmlformats.org/officeDocument/2006/relationships/image" Target="../media/image172.png"/><Relationship Id="rId28" Type="http://schemas.openxmlformats.org/officeDocument/2006/relationships/image" Target="../media/image173.png"/><Relationship Id="rId29" Type="http://schemas.openxmlformats.org/officeDocument/2006/relationships/image" Target="../media/image174.png"/><Relationship Id="rId30" Type="http://schemas.openxmlformats.org/officeDocument/2006/relationships/image" Target="../media/image175.png"/><Relationship Id="rId31" Type="http://schemas.openxmlformats.org/officeDocument/2006/relationships/image" Target="../media/image176.png"/><Relationship Id="rId32" Type="http://schemas.openxmlformats.org/officeDocument/2006/relationships/image" Target="../media/image177.png"/><Relationship Id="rId33" Type="http://schemas.openxmlformats.org/officeDocument/2006/relationships/image" Target="../media/image178.png"/><Relationship Id="rId34" Type="http://schemas.openxmlformats.org/officeDocument/2006/relationships/image" Target="../media/image179.png"/><Relationship Id="rId35" Type="http://schemas.openxmlformats.org/officeDocument/2006/relationships/image" Target="../media/image180.png"/><Relationship Id="rId36" Type="http://schemas.openxmlformats.org/officeDocument/2006/relationships/image" Target="../media/image18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Relationship Id="rId14" Type="http://schemas.openxmlformats.org/officeDocument/2006/relationships/image" Target="../media/image194.png"/><Relationship Id="rId15" Type="http://schemas.openxmlformats.org/officeDocument/2006/relationships/image" Target="../media/image195.png"/><Relationship Id="rId16" Type="http://schemas.openxmlformats.org/officeDocument/2006/relationships/image" Target="../media/image196.png"/><Relationship Id="rId17" Type="http://schemas.openxmlformats.org/officeDocument/2006/relationships/image" Target="../media/image197.png"/><Relationship Id="rId18" Type="http://schemas.openxmlformats.org/officeDocument/2006/relationships/image" Target="../media/image198.png"/><Relationship Id="rId19" Type="http://schemas.openxmlformats.org/officeDocument/2006/relationships/image" Target="../media/image199.png"/><Relationship Id="rId20" Type="http://schemas.openxmlformats.org/officeDocument/2006/relationships/image" Target="../media/image200.png"/><Relationship Id="rId21" Type="http://schemas.openxmlformats.org/officeDocument/2006/relationships/image" Target="../media/image201.png"/><Relationship Id="rId22" Type="http://schemas.openxmlformats.org/officeDocument/2006/relationships/image" Target="../media/image202.png"/><Relationship Id="rId23" Type="http://schemas.openxmlformats.org/officeDocument/2006/relationships/image" Target="../media/image203.png"/><Relationship Id="rId24" Type="http://schemas.openxmlformats.org/officeDocument/2006/relationships/image" Target="../media/image204.png"/><Relationship Id="rId25" Type="http://schemas.openxmlformats.org/officeDocument/2006/relationships/image" Target="../media/image20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6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Relationship Id="rId6" Type="http://schemas.openxmlformats.org/officeDocument/2006/relationships/image" Target="../media/image210.png"/><Relationship Id="rId7" Type="http://schemas.openxmlformats.org/officeDocument/2006/relationships/image" Target="../media/image211.png"/><Relationship Id="rId8" Type="http://schemas.openxmlformats.org/officeDocument/2006/relationships/image" Target="../media/image212.png"/><Relationship Id="rId9" Type="http://schemas.openxmlformats.org/officeDocument/2006/relationships/image" Target="../media/image213.png"/><Relationship Id="rId10" Type="http://schemas.openxmlformats.org/officeDocument/2006/relationships/image" Target="../media/image214.png"/><Relationship Id="rId11" Type="http://schemas.openxmlformats.org/officeDocument/2006/relationships/image" Target="../media/image215.png"/><Relationship Id="rId12" Type="http://schemas.openxmlformats.org/officeDocument/2006/relationships/image" Target="../media/image216.png"/><Relationship Id="rId13" Type="http://schemas.openxmlformats.org/officeDocument/2006/relationships/image" Target="../media/image217.png"/><Relationship Id="rId14" Type="http://schemas.openxmlformats.org/officeDocument/2006/relationships/image" Target="../media/image218.png"/><Relationship Id="rId15" Type="http://schemas.openxmlformats.org/officeDocument/2006/relationships/image" Target="../media/image219.png"/><Relationship Id="rId16" Type="http://schemas.openxmlformats.org/officeDocument/2006/relationships/image" Target="../media/image220.png"/><Relationship Id="rId17" Type="http://schemas.openxmlformats.org/officeDocument/2006/relationships/image" Target="../media/image221.png"/><Relationship Id="rId18" Type="http://schemas.openxmlformats.org/officeDocument/2006/relationships/image" Target="../media/image222.png"/><Relationship Id="rId19" Type="http://schemas.openxmlformats.org/officeDocument/2006/relationships/image" Target="../media/image223.png"/><Relationship Id="rId20" Type="http://schemas.openxmlformats.org/officeDocument/2006/relationships/image" Target="../media/image224.png"/><Relationship Id="rId21" Type="http://schemas.openxmlformats.org/officeDocument/2006/relationships/image" Target="../media/image225.png"/><Relationship Id="rId22" Type="http://schemas.openxmlformats.org/officeDocument/2006/relationships/image" Target="../media/image226.png"/><Relationship Id="rId23" Type="http://schemas.openxmlformats.org/officeDocument/2006/relationships/image" Target="../media/image227.png"/><Relationship Id="rId24" Type="http://schemas.openxmlformats.org/officeDocument/2006/relationships/image" Target="../media/image228.png"/><Relationship Id="rId25" Type="http://schemas.openxmlformats.org/officeDocument/2006/relationships/image" Target="../media/image229.png"/><Relationship Id="rId26" Type="http://schemas.openxmlformats.org/officeDocument/2006/relationships/image" Target="../media/image230.png"/><Relationship Id="rId27" Type="http://schemas.openxmlformats.org/officeDocument/2006/relationships/image" Target="../media/image231.png"/><Relationship Id="rId28" Type="http://schemas.openxmlformats.org/officeDocument/2006/relationships/image" Target="../media/image232.png"/><Relationship Id="rId29" Type="http://schemas.openxmlformats.org/officeDocument/2006/relationships/image" Target="../media/image233.png"/><Relationship Id="rId30" Type="http://schemas.openxmlformats.org/officeDocument/2006/relationships/image" Target="../media/image234.png"/><Relationship Id="rId31" Type="http://schemas.openxmlformats.org/officeDocument/2006/relationships/image" Target="../media/image235.png"/><Relationship Id="rId32" Type="http://schemas.openxmlformats.org/officeDocument/2006/relationships/image" Target="../media/image2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B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85172" y="6105972"/>
            <a:ext cx="7104894" cy="3166481"/>
            <a:chOff x="9485172" y="6105972"/>
            <a:chExt cx="7104894" cy="31664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85172" y="6105972"/>
              <a:ext cx="7104894" cy="31664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88294" y="1771281"/>
            <a:ext cx="13675911" cy="6610003"/>
            <a:chOff x="2288294" y="1771281"/>
            <a:chExt cx="13675911" cy="661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495773" y="-1447480"/>
              <a:ext cx="27351821" cy="1322000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8294" y="1771281"/>
              <a:ext cx="13675911" cy="661000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09309" y="7225557"/>
            <a:ext cx="3482020" cy="61969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87892" y="8503254"/>
            <a:ext cx="2175945" cy="5409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1826" y="2963988"/>
            <a:ext cx="7218602" cy="14270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058275" y="4227672"/>
            <a:ext cx="10153990" cy="108792"/>
            <a:chOff x="4058275" y="4227672"/>
            <a:chExt cx="10153990" cy="1087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8275" y="4227672"/>
              <a:ext cx="10153990" cy="1087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21483" y="1343665"/>
            <a:ext cx="2906824" cy="1512046"/>
            <a:chOff x="2021483" y="1343665"/>
            <a:chExt cx="2906824" cy="15120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1483" y="1343665"/>
              <a:ext cx="2906824" cy="151204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19436" y="1661779"/>
            <a:ext cx="1905714" cy="8522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58285" y="5061668"/>
            <a:ext cx="192717" cy="67325"/>
            <a:chOff x="4658285" y="5061668"/>
            <a:chExt cx="192717" cy="673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4658285" y="5061668"/>
              <a:ext cx="192717" cy="673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86777" y="5048773"/>
            <a:ext cx="192717" cy="67325"/>
            <a:chOff x="5986777" y="5048773"/>
            <a:chExt cx="192717" cy="673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5986777" y="5048773"/>
              <a:ext cx="192717" cy="673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13097" y="5010202"/>
            <a:ext cx="208689" cy="67325"/>
            <a:chOff x="9813097" y="5010202"/>
            <a:chExt cx="208689" cy="6732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760000">
              <a:off x="9813097" y="5010202"/>
              <a:ext cx="208689" cy="673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180260" y="5004597"/>
            <a:ext cx="192717" cy="67325"/>
            <a:chOff x="11180260" y="5004597"/>
            <a:chExt cx="192717" cy="6732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1180260" y="5004597"/>
              <a:ext cx="192717" cy="6732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81591" y="5056571"/>
            <a:ext cx="208689" cy="67325"/>
            <a:chOff x="12481591" y="5056571"/>
            <a:chExt cx="208689" cy="6732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760000">
              <a:off x="12481591" y="5056571"/>
              <a:ext cx="208689" cy="673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993126" y="5030226"/>
            <a:ext cx="192717" cy="67325"/>
            <a:chOff x="13993126" y="5030226"/>
            <a:chExt cx="192717" cy="6732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3993126" y="5030226"/>
              <a:ext cx="192717" cy="673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14142" y="5988501"/>
            <a:ext cx="192717" cy="67325"/>
            <a:chOff x="7714142" y="5988501"/>
            <a:chExt cx="192717" cy="6732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7714142" y="5988501"/>
              <a:ext cx="192717" cy="6732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11208" y="3894532"/>
            <a:ext cx="12731490" cy="42445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B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911" y="840551"/>
            <a:ext cx="15888189" cy="8447619"/>
            <a:chOff x="1104911" y="840551"/>
            <a:chExt cx="15888189" cy="84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655388" y="-3199463"/>
              <a:ext cx="31776379" cy="168952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11" y="840551"/>
              <a:ext cx="15888189" cy="84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4911" y="859598"/>
            <a:ext cx="15888189" cy="1180952"/>
            <a:chOff x="1104911" y="859598"/>
            <a:chExt cx="15888189" cy="1180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11" y="859598"/>
              <a:ext cx="15888189" cy="118095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9450" y="951669"/>
            <a:ext cx="5345113" cy="10512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2409" y="523382"/>
            <a:ext cx="1147430" cy="926692"/>
            <a:chOff x="822409" y="523382"/>
            <a:chExt cx="1147430" cy="9266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409" y="523382"/>
              <a:ext cx="1147430" cy="9266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421" y="638569"/>
            <a:ext cx="808298" cy="65452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04376" y="9406221"/>
            <a:ext cx="2172112" cy="2281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120996" y="5585204"/>
            <a:ext cx="6064094" cy="20371"/>
            <a:chOff x="6120996" y="5585204"/>
            <a:chExt cx="6064094" cy="203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120996" y="5585204"/>
              <a:ext cx="6064094" cy="203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74013" y="5580294"/>
            <a:ext cx="14273292" cy="20371"/>
            <a:chOff x="1974013" y="5580294"/>
            <a:chExt cx="14273292" cy="203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974013" y="5580294"/>
              <a:ext cx="14273292" cy="203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24405" y="3111576"/>
            <a:ext cx="5239289" cy="1952784"/>
            <a:chOff x="3224405" y="3111576"/>
            <a:chExt cx="5239289" cy="19527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4405" y="3111576"/>
              <a:ext cx="5239289" cy="195278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65108" y="3322756"/>
            <a:ext cx="3618901" cy="69361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09372" y="3111576"/>
            <a:ext cx="1980873" cy="1952784"/>
            <a:chOff x="2409372" y="3111576"/>
            <a:chExt cx="1980873" cy="19527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09372" y="3111576"/>
              <a:ext cx="1980873" cy="19527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65065" y="3592442"/>
            <a:ext cx="1132839" cy="1044976"/>
            <a:chOff x="2865065" y="3592442"/>
            <a:chExt cx="1132839" cy="104497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65065" y="3592442"/>
              <a:ext cx="1132839" cy="10449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71429" y="2885514"/>
            <a:ext cx="2662799" cy="540282"/>
            <a:chOff x="1971429" y="2885514"/>
            <a:chExt cx="2662799" cy="54028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71429" y="2885514"/>
              <a:ext cx="2662799" cy="54028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27532" y="2892723"/>
            <a:ext cx="2031813" cy="45152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712553" y="3949467"/>
            <a:ext cx="2917159" cy="100245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008016" y="3111576"/>
            <a:ext cx="5239289" cy="1952784"/>
            <a:chOff x="11008016" y="3111576"/>
            <a:chExt cx="5239289" cy="195278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008016" y="3111576"/>
              <a:ext cx="5239289" cy="1952784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448708" y="3351327"/>
            <a:ext cx="3344434" cy="6936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192983" y="3111576"/>
            <a:ext cx="1980873" cy="1952784"/>
            <a:chOff x="10192983" y="3111576"/>
            <a:chExt cx="1980873" cy="195278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192983" y="3111576"/>
              <a:ext cx="1980873" cy="195278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755040" y="2885514"/>
            <a:ext cx="2688905" cy="540282"/>
            <a:chOff x="9755040" y="2885514"/>
            <a:chExt cx="2688905" cy="54028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55040" y="2885514"/>
              <a:ext cx="2688905" cy="54028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711151" y="2892723"/>
            <a:ext cx="2063613" cy="45153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496191" y="3968515"/>
            <a:ext cx="3086207" cy="100266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616257" y="3729768"/>
            <a:ext cx="1268954" cy="863751"/>
            <a:chOff x="10616257" y="3729768"/>
            <a:chExt cx="1268954" cy="86375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616257" y="3729768"/>
              <a:ext cx="1268954" cy="86375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224405" y="6415011"/>
            <a:ext cx="5239289" cy="1952784"/>
            <a:chOff x="3224405" y="6415011"/>
            <a:chExt cx="5239289" cy="195278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24405" y="6415011"/>
              <a:ext cx="5239289" cy="1952784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665108" y="6626194"/>
            <a:ext cx="2443882" cy="67142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409372" y="6415011"/>
            <a:ext cx="1980873" cy="1952784"/>
            <a:chOff x="2409372" y="6415011"/>
            <a:chExt cx="1980873" cy="195278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09372" y="6415011"/>
              <a:ext cx="1980873" cy="195278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971429" y="6188949"/>
            <a:ext cx="2662799" cy="540282"/>
            <a:chOff x="1971429" y="6188949"/>
            <a:chExt cx="2662799" cy="54028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71429" y="6188949"/>
              <a:ext cx="2662799" cy="540282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927532" y="6196161"/>
            <a:ext cx="2139651" cy="457385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712553" y="7262429"/>
            <a:ext cx="2561045" cy="100266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877771" y="6988250"/>
            <a:ext cx="1044076" cy="1112228"/>
            <a:chOff x="2877771" y="6988250"/>
            <a:chExt cx="1044076" cy="1112228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877771" y="6988250"/>
              <a:ext cx="1044076" cy="111222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065473" y="6415011"/>
            <a:ext cx="5239289" cy="1952784"/>
            <a:chOff x="11065473" y="6415011"/>
            <a:chExt cx="5239289" cy="195278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065473" y="6415011"/>
              <a:ext cx="5239289" cy="1952784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2506137" y="6626194"/>
            <a:ext cx="2894348" cy="67752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0250440" y="6415011"/>
            <a:ext cx="1980873" cy="1952784"/>
            <a:chOff x="10250440" y="6415011"/>
            <a:chExt cx="1980873" cy="195278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250440" y="6415011"/>
              <a:ext cx="1980873" cy="195278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812497" y="6188949"/>
            <a:ext cx="2688905" cy="540282"/>
            <a:chOff x="9812497" y="6188949"/>
            <a:chExt cx="2688905" cy="540282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812497" y="6188949"/>
              <a:ext cx="2688905" cy="540282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9768580" y="6196161"/>
            <a:ext cx="2171261" cy="457385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2553620" y="7233858"/>
            <a:ext cx="2378654" cy="1002664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0705119" y="6956912"/>
            <a:ext cx="1166127" cy="1016903"/>
            <a:chOff x="10705119" y="6956912"/>
            <a:chExt cx="1166127" cy="1016903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705119" y="6956912"/>
              <a:ext cx="1166127" cy="10169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B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74195" y="3306772"/>
            <a:ext cx="7899696" cy="2268918"/>
            <a:chOff x="2174195" y="3306772"/>
            <a:chExt cx="7899696" cy="22689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4195" y="3306772"/>
              <a:ext cx="7899696" cy="22689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90177" y="5417147"/>
            <a:ext cx="8750831" cy="2393579"/>
            <a:chOff x="7590177" y="5417147"/>
            <a:chExt cx="8750831" cy="23935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177" y="5417147"/>
              <a:ext cx="8750831" cy="2393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59393" y="4914063"/>
            <a:ext cx="8911243" cy="2268918"/>
            <a:chOff x="6959393" y="4914063"/>
            <a:chExt cx="8911243" cy="22689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5478" y="3841311"/>
              <a:ext cx="17822486" cy="453783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9393" y="4914063"/>
              <a:ext cx="8911243" cy="226891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69462" y="4498748"/>
            <a:ext cx="9960560" cy="39846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33443" y="2801585"/>
            <a:ext cx="8413649" cy="2268918"/>
            <a:chOff x="2733443" y="2801585"/>
            <a:chExt cx="8413649" cy="22689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411675" y="1728833"/>
              <a:ext cx="16827297" cy="453783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3443" y="2801585"/>
              <a:ext cx="8413649" cy="226891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22560" y="2343206"/>
            <a:ext cx="9353625" cy="347826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400154" y="9884435"/>
            <a:ext cx="19016027" cy="455890"/>
            <a:chOff x="-400154" y="9884435"/>
            <a:chExt cx="19016027" cy="4558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400154" y="9884435"/>
              <a:ext cx="19016027" cy="4558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B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72616" y="-85714"/>
            <a:ext cx="2685869" cy="10457143"/>
            <a:chOff x="-372616" y="-85714"/>
            <a:chExt cx="2685869" cy="104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72616" y="-85714"/>
              <a:ext cx="2685869" cy="104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-624734" y="4707754"/>
            <a:ext cx="3585336" cy="6423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81418" y="1959580"/>
            <a:ext cx="11153055" cy="880052"/>
            <a:chOff x="4581418" y="1959580"/>
            <a:chExt cx="11153055" cy="8800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23307" y="1591357"/>
              <a:ext cx="22306111" cy="176010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1418" y="1959580"/>
              <a:ext cx="11153055" cy="8800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77818" y="1823480"/>
            <a:ext cx="878685" cy="709647"/>
            <a:chOff x="4277818" y="1823480"/>
            <a:chExt cx="878685" cy="7096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77818" y="1823480"/>
              <a:ext cx="878685" cy="70964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24554" y="1911819"/>
            <a:ext cx="567471" cy="4877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71220" y="2075639"/>
            <a:ext cx="2894252" cy="7193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81418" y="3297434"/>
            <a:ext cx="11153055" cy="880052"/>
            <a:chOff x="4581418" y="3297434"/>
            <a:chExt cx="11153055" cy="8800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923307" y="2929211"/>
              <a:ext cx="22306111" cy="176010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1418" y="3297434"/>
              <a:ext cx="11153055" cy="8800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77818" y="3161333"/>
            <a:ext cx="878685" cy="709647"/>
            <a:chOff x="4277818" y="3161333"/>
            <a:chExt cx="878685" cy="70964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77818" y="3161333"/>
              <a:ext cx="878685" cy="70964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24556" y="3249679"/>
            <a:ext cx="606319" cy="48770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80754" y="3413497"/>
            <a:ext cx="2398423" cy="7121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581418" y="4635288"/>
            <a:ext cx="11153055" cy="880052"/>
            <a:chOff x="4581418" y="4635288"/>
            <a:chExt cx="11153055" cy="88005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923307" y="4267065"/>
              <a:ext cx="22306111" cy="1760104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81418" y="4635288"/>
              <a:ext cx="11153055" cy="8800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77818" y="4499187"/>
            <a:ext cx="878685" cy="709647"/>
            <a:chOff x="4277818" y="4499187"/>
            <a:chExt cx="878685" cy="7096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77818" y="4499187"/>
              <a:ext cx="878685" cy="7096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424556" y="4587527"/>
            <a:ext cx="611271" cy="48770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80754" y="4751354"/>
            <a:ext cx="2576995" cy="71210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581418" y="5973142"/>
            <a:ext cx="11153055" cy="880052"/>
            <a:chOff x="4581418" y="5973142"/>
            <a:chExt cx="11153055" cy="88005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923307" y="5604919"/>
              <a:ext cx="22306111" cy="1760104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81418" y="5973142"/>
              <a:ext cx="11153055" cy="8800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277818" y="5837041"/>
            <a:ext cx="878685" cy="709647"/>
            <a:chOff x="4277818" y="5837041"/>
            <a:chExt cx="878685" cy="70964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77818" y="5837041"/>
              <a:ext cx="878685" cy="70964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424556" y="5925384"/>
            <a:ext cx="614633" cy="48770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780754" y="6089201"/>
            <a:ext cx="5529766" cy="72163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581418" y="7310996"/>
            <a:ext cx="11153055" cy="880052"/>
            <a:chOff x="4581418" y="7310996"/>
            <a:chExt cx="11153055" cy="88005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-923307" y="6942772"/>
              <a:ext cx="22306111" cy="1760104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81418" y="7310996"/>
              <a:ext cx="11153055" cy="88005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277818" y="7174895"/>
            <a:ext cx="878685" cy="709647"/>
            <a:chOff x="4277818" y="7174895"/>
            <a:chExt cx="878685" cy="70964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77818" y="7174895"/>
              <a:ext cx="878685" cy="709647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424556" y="7263241"/>
            <a:ext cx="605128" cy="48770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780744" y="7395942"/>
            <a:ext cx="951347" cy="879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B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911" y="840551"/>
            <a:ext cx="15888189" cy="8447619"/>
            <a:chOff x="1104911" y="840551"/>
            <a:chExt cx="15888189" cy="84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655388" y="-3199463"/>
              <a:ext cx="31776379" cy="168952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11" y="840551"/>
              <a:ext cx="15888189" cy="84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4911" y="859598"/>
            <a:ext cx="15888189" cy="1180952"/>
            <a:chOff x="1104911" y="859598"/>
            <a:chExt cx="15888189" cy="1180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11" y="859598"/>
              <a:ext cx="15888189" cy="118095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97660" y="927012"/>
            <a:ext cx="4655533" cy="11236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82497" y="2650855"/>
            <a:ext cx="3163980" cy="6001427"/>
            <a:chOff x="1682497" y="2650855"/>
            <a:chExt cx="3163980" cy="600142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2497" y="2650855"/>
              <a:ext cx="3163980" cy="600142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36070" y="2679415"/>
            <a:ext cx="941755" cy="10103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2409" y="523382"/>
            <a:ext cx="1147430" cy="926692"/>
            <a:chOff x="822409" y="523382"/>
            <a:chExt cx="1147430" cy="9266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409" y="523382"/>
              <a:ext cx="1147430" cy="92669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6420" y="638569"/>
            <a:ext cx="725851" cy="62683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36070" y="5948020"/>
            <a:ext cx="986660" cy="101030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52829" y="2679418"/>
            <a:ext cx="996974" cy="101030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43686" y="5948020"/>
            <a:ext cx="1003603" cy="101030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95945" y="3071507"/>
            <a:ext cx="2416069" cy="85131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77001" y="4069277"/>
            <a:ext cx="2714957" cy="34347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68016" y="5638810"/>
            <a:ext cx="10861708" cy="20371"/>
            <a:chOff x="5368016" y="5638810"/>
            <a:chExt cx="10861708" cy="203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68016" y="5638810"/>
              <a:ext cx="10861708" cy="203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56221" y="3988031"/>
            <a:ext cx="2395607" cy="20371"/>
            <a:chOff x="9756221" y="3988031"/>
            <a:chExt cx="2395607" cy="203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9756221" y="3988031"/>
              <a:ext cx="2395607" cy="203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98593" y="7323238"/>
            <a:ext cx="2510864" cy="20371"/>
            <a:chOff x="9698593" y="7323238"/>
            <a:chExt cx="2510864" cy="2037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9698593" y="7323238"/>
              <a:ext cx="2510864" cy="203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97106" y="2785465"/>
            <a:ext cx="3771306" cy="2539409"/>
            <a:chOff x="5997106" y="2785465"/>
            <a:chExt cx="3771306" cy="253940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97106" y="2785465"/>
              <a:ext cx="3771306" cy="25394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97106" y="6116023"/>
            <a:ext cx="3771306" cy="2536258"/>
            <a:chOff x="5997106" y="6116023"/>
            <a:chExt cx="3771306" cy="253625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97106" y="6116023"/>
              <a:ext cx="3771306" cy="253625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8576" y="2785465"/>
            <a:ext cx="3771306" cy="2537763"/>
            <a:chOff x="12048576" y="2785465"/>
            <a:chExt cx="3771306" cy="253776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048576" y="2785465"/>
              <a:ext cx="3771306" cy="25377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048576" y="6116023"/>
            <a:ext cx="3771306" cy="2536258"/>
            <a:chOff x="12048576" y="6116023"/>
            <a:chExt cx="3771306" cy="253625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048576" y="6116023"/>
              <a:ext cx="3771306" cy="25362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B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911" y="840551"/>
            <a:ext cx="15888189" cy="8447619"/>
            <a:chOff x="1104911" y="840551"/>
            <a:chExt cx="15888189" cy="84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655388" y="-3199463"/>
              <a:ext cx="31776379" cy="168952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11" y="840551"/>
              <a:ext cx="15888189" cy="84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4911" y="859598"/>
            <a:ext cx="15888189" cy="1180952"/>
            <a:chOff x="1104911" y="859598"/>
            <a:chExt cx="15888189" cy="1180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11" y="859598"/>
              <a:ext cx="15888189" cy="118095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9450" y="951669"/>
            <a:ext cx="6237933" cy="104717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42573" y="2475725"/>
            <a:ext cx="2223118" cy="7782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54564" y="3244430"/>
            <a:ext cx="5350198" cy="642246"/>
            <a:chOff x="10954564" y="3244430"/>
            <a:chExt cx="5350198" cy="6422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54564" y="3244430"/>
              <a:ext cx="5350198" cy="64224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60553" y="3352639"/>
            <a:ext cx="4227091" cy="4384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01587" y="3244430"/>
            <a:ext cx="1709064" cy="642246"/>
            <a:chOff x="9701587" y="3244430"/>
            <a:chExt cx="1709064" cy="6422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01587" y="3244430"/>
              <a:ext cx="1709064" cy="64224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6953" y="3313134"/>
            <a:ext cx="1513758" cy="4888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54564" y="4156775"/>
            <a:ext cx="5350198" cy="642246"/>
            <a:chOff x="10954564" y="4156775"/>
            <a:chExt cx="5350198" cy="6422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54564" y="4156775"/>
              <a:ext cx="5350198" cy="6422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01587" y="4156775"/>
            <a:ext cx="1709064" cy="642246"/>
            <a:chOff x="9701587" y="4156775"/>
            <a:chExt cx="1709064" cy="6422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01587" y="4156775"/>
              <a:ext cx="1709064" cy="64224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36954" y="4244525"/>
            <a:ext cx="1590053" cy="4888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54564" y="5069119"/>
            <a:ext cx="5350198" cy="642246"/>
            <a:chOff x="10954564" y="5069119"/>
            <a:chExt cx="5350198" cy="64224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54564" y="5069119"/>
              <a:ext cx="5350198" cy="6422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01587" y="5069119"/>
            <a:ext cx="1709064" cy="642246"/>
            <a:chOff x="9701587" y="5069119"/>
            <a:chExt cx="1709064" cy="64224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01587" y="5069119"/>
              <a:ext cx="1709064" cy="64224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736954" y="5137830"/>
            <a:ext cx="1222119" cy="4697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22409" y="523382"/>
            <a:ext cx="1147430" cy="926692"/>
            <a:chOff x="822409" y="523382"/>
            <a:chExt cx="1147430" cy="92669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2409" y="523382"/>
              <a:ext cx="1147430" cy="92669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16421" y="645841"/>
            <a:ext cx="751727" cy="68275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197157" y="9406221"/>
            <a:ext cx="2172093" cy="22920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295191" y="7024863"/>
            <a:ext cx="1547993" cy="62366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33566" y="2021503"/>
            <a:ext cx="7877617" cy="7297026"/>
            <a:chOff x="1133566" y="2021503"/>
            <a:chExt cx="7877617" cy="729702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33566" y="2021503"/>
              <a:ext cx="7877617" cy="729702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399620" y="4238839"/>
            <a:ext cx="4368691" cy="58923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701619" y="5907189"/>
            <a:ext cx="6603143" cy="2578202"/>
            <a:chOff x="9701619" y="5907189"/>
            <a:chExt cx="6603143" cy="257820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701619" y="5907189"/>
              <a:ext cx="6603143" cy="257820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406758" y="5137144"/>
            <a:ext cx="4882453" cy="58923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119944" y="5572035"/>
            <a:ext cx="756236" cy="747145"/>
            <a:chOff x="9119944" y="5572035"/>
            <a:chExt cx="756236" cy="74714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9540000">
              <a:off x="9119944" y="5572035"/>
              <a:ext cx="756236" cy="74714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68667" y="5980171"/>
            <a:ext cx="6469429" cy="2424373"/>
            <a:chOff x="9768667" y="5980171"/>
            <a:chExt cx="6469429" cy="242437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768667" y="5980171"/>
              <a:ext cx="6469429" cy="24243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B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911" y="840551"/>
            <a:ext cx="15888189" cy="8447619"/>
            <a:chOff x="1104911" y="840551"/>
            <a:chExt cx="15888189" cy="84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655388" y="-3199463"/>
              <a:ext cx="31776379" cy="168952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11" y="840551"/>
              <a:ext cx="15888189" cy="84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4911" y="859598"/>
            <a:ext cx="15888189" cy="1180952"/>
            <a:chOff x="1104911" y="859598"/>
            <a:chExt cx="15888189" cy="1180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11" y="859598"/>
              <a:ext cx="15888189" cy="11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58465" y="3004930"/>
            <a:ext cx="2990569" cy="1068767"/>
            <a:chOff x="13758465" y="3004930"/>
            <a:chExt cx="2990569" cy="10687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58465" y="3004930"/>
              <a:ext cx="2990569" cy="10687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05489" y="3004930"/>
            <a:ext cx="1709064" cy="1068767"/>
            <a:chOff x="12505489" y="3004930"/>
            <a:chExt cx="1709064" cy="10687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05489" y="3004930"/>
              <a:ext cx="1709064" cy="106876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29450" y="951669"/>
            <a:ext cx="5689057" cy="10242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22409" y="523382"/>
            <a:ext cx="1147430" cy="926692"/>
            <a:chOff x="822409" y="523382"/>
            <a:chExt cx="1147430" cy="92669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409" y="523382"/>
              <a:ext cx="1147430" cy="92669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7554" y="645521"/>
            <a:ext cx="709165" cy="68275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197157" y="9406221"/>
            <a:ext cx="2172093" cy="2292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758465" y="4324493"/>
            <a:ext cx="2990569" cy="1068767"/>
            <a:chOff x="13758465" y="4324493"/>
            <a:chExt cx="2990569" cy="10687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58465" y="4324493"/>
              <a:ext cx="2990569" cy="10687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05489" y="4324493"/>
            <a:ext cx="1709064" cy="1068767"/>
            <a:chOff x="12505489" y="4324493"/>
            <a:chExt cx="1709064" cy="10687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05489" y="4324493"/>
              <a:ext cx="1709064" cy="106876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40858" y="4622715"/>
            <a:ext cx="1285662" cy="44489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758465" y="5628117"/>
            <a:ext cx="2990569" cy="1068767"/>
            <a:chOff x="13758465" y="5628117"/>
            <a:chExt cx="2990569" cy="106876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58465" y="5628117"/>
              <a:ext cx="2990569" cy="106876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86858" y="5701239"/>
            <a:ext cx="2057920" cy="102952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505489" y="5628117"/>
            <a:ext cx="1709064" cy="1068767"/>
            <a:chOff x="12505489" y="5628117"/>
            <a:chExt cx="1709064" cy="106876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05489" y="5628117"/>
              <a:ext cx="1709064" cy="106876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540858" y="5913401"/>
            <a:ext cx="1331357" cy="4697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038095" y="5947686"/>
            <a:ext cx="3051371" cy="2783925"/>
            <a:chOff x="9038095" y="5947686"/>
            <a:chExt cx="3051371" cy="27839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38095" y="5947686"/>
              <a:ext cx="3051371" cy="27839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057578" y="3004930"/>
            <a:ext cx="3012840" cy="2746603"/>
            <a:chOff x="9057578" y="3004930"/>
            <a:chExt cx="3012840" cy="274660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57578" y="3004930"/>
              <a:ext cx="3012840" cy="274660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59906" y="3288249"/>
            <a:ext cx="1513757" cy="48882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277367" y="3219681"/>
            <a:ext cx="2391122" cy="74363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96124" y="2528734"/>
            <a:ext cx="7431141" cy="6115147"/>
            <a:chOff x="1396124" y="2528734"/>
            <a:chExt cx="7431141" cy="611514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96124" y="2528734"/>
              <a:ext cx="7431141" cy="61151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505489" y="7171772"/>
            <a:ext cx="4139654" cy="1479427"/>
            <a:chOff x="12505489" y="7171772"/>
            <a:chExt cx="4139654" cy="147942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05489" y="7171772"/>
              <a:ext cx="4139654" cy="147942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775787" y="7272600"/>
            <a:ext cx="3601303" cy="1301580"/>
            <a:chOff x="12775787" y="7272600"/>
            <a:chExt cx="3601303" cy="130158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775787" y="7272600"/>
              <a:ext cx="3601303" cy="130158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477476" y="6802131"/>
            <a:ext cx="348242" cy="258703"/>
            <a:chOff x="14477476" y="6802131"/>
            <a:chExt cx="348242" cy="25870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2820000">
              <a:off x="14477476" y="6802131"/>
              <a:ext cx="348242" cy="25870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484573" y="2345544"/>
            <a:ext cx="2223118" cy="778213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265938" y="4417777"/>
            <a:ext cx="2364560" cy="103570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023353" y="5601818"/>
            <a:ext cx="6504275" cy="20371"/>
            <a:chOff x="9023353" y="5601818"/>
            <a:chExt cx="6504275" cy="2037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9023353" y="5601818"/>
              <a:ext cx="6504275" cy="20371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998535" y="2386021"/>
            <a:ext cx="1993556" cy="606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B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911" y="840551"/>
            <a:ext cx="15888189" cy="8447619"/>
            <a:chOff x="1104911" y="840551"/>
            <a:chExt cx="15888189" cy="84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655388" y="-3199463"/>
              <a:ext cx="31776379" cy="168952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11" y="840551"/>
              <a:ext cx="15888189" cy="84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4911" y="859598"/>
            <a:ext cx="15888189" cy="1180952"/>
            <a:chOff x="1104911" y="859598"/>
            <a:chExt cx="15888189" cy="1180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11" y="859598"/>
              <a:ext cx="15888189" cy="118095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9450" y="951669"/>
            <a:ext cx="7704190" cy="10451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2409" y="523382"/>
            <a:ext cx="1147430" cy="926692"/>
            <a:chOff x="822409" y="523382"/>
            <a:chExt cx="1147430" cy="9266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409" y="523382"/>
              <a:ext cx="1147430" cy="9266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421" y="633800"/>
            <a:ext cx="815546" cy="6593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97157" y="9406221"/>
            <a:ext cx="2172093" cy="2292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09054" y="2574558"/>
            <a:ext cx="6310236" cy="3452586"/>
            <a:chOff x="9509054" y="2574558"/>
            <a:chExt cx="6310236" cy="34525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09054" y="2574558"/>
              <a:ext cx="6310236" cy="34525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4911" y="2014138"/>
            <a:ext cx="7358671" cy="7274032"/>
            <a:chOff x="1104911" y="2014138"/>
            <a:chExt cx="7358671" cy="72740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4911" y="2014138"/>
              <a:ext cx="7358671" cy="72740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06444" y="6565328"/>
            <a:ext cx="5112846" cy="613754"/>
            <a:chOff x="10706444" y="6565328"/>
            <a:chExt cx="5112846" cy="6137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06444" y="6565328"/>
              <a:ext cx="5112846" cy="61375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99091" y="6668738"/>
            <a:ext cx="3649342" cy="44636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509054" y="6565328"/>
            <a:ext cx="1633245" cy="613754"/>
            <a:chOff x="9509054" y="6565328"/>
            <a:chExt cx="1633245" cy="61375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09054" y="6565328"/>
              <a:ext cx="1633245" cy="61375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42849" y="6640506"/>
            <a:ext cx="1348251" cy="43220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706444" y="7437198"/>
            <a:ext cx="5112846" cy="613754"/>
            <a:chOff x="10706444" y="7437198"/>
            <a:chExt cx="5112846" cy="61375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06444" y="7437198"/>
              <a:ext cx="5112846" cy="6137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09054" y="7437198"/>
            <a:ext cx="1633245" cy="613754"/>
            <a:chOff x="9509054" y="7437198"/>
            <a:chExt cx="1633245" cy="61375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09054" y="7437198"/>
              <a:ext cx="1633245" cy="61375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42849" y="7521068"/>
            <a:ext cx="1508983" cy="42745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706444" y="8309068"/>
            <a:ext cx="5112846" cy="613754"/>
            <a:chOff x="10706444" y="8309068"/>
            <a:chExt cx="5112846" cy="61375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06444" y="8309068"/>
              <a:ext cx="5112846" cy="61375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509054" y="8309068"/>
            <a:ext cx="1633245" cy="613754"/>
            <a:chOff x="9509054" y="8309068"/>
            <a:chExt cx="1633245" cy="61375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09054" y="8309068"/>
              <a:ext cx="1633245" cy="613754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207945" y="7515630"/>
            <a:ext cx="2707745" cy="46852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76706" y="8374087"/>
            <a:ext cx="2902774" cy="46852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676183" y="8404840"/>
            <a:ext cx="1232860" cy="44168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401097" y="2070563"/>
            <a:ext cx="1922698" cy="60627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436983" y="6043525"/>
            <a:ext cx="2209841" cy="6141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B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911" y="840551"/>
            <a:ext cx="15888189" cy="8447619"/>
            <a:chOff x="1104911" y="840551"/>
            <a:chExt cx="15888189" cy="84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655388" y="-3199463"/>
              <a:ext cx="31776379" cy="168952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11" y="840551"/>
              <a:ext cx="15888189" cy="84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4911" y="859598"/>
            <a:ext cx="15888189" cy="1180952"/>
            <a:chOff x="1104911" y="859598"/>
            <a:chExt cx="15888189" cy="1180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11" y="859598"/>
              <a:ext cx="15888189" cy="118095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9450" y="951669"/>
            <a:ext cx="7754142" cy="10451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2409" y="523382"/>
            <a:ext cx="1147430" cy="926692"/>
            <a:chOff x="822409" y="523382"/>
            <a:chExt cx="1147430" cy="9266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409" y="523382"/>
              <a:ext cx="1147430" cy="9266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421" y="633800"/>
            <a:ext cx="815546" cy="6593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97157" y="9406221"/>
            <a:ext cx="2172093" cy="2292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04911" y="2024433"/>
            <a:ext cx="7419632" cy="7263737"/>
            <a:chOff x="1104911" y="2024433"/>
            <a:chExt cx="7419632" cy="72637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4911" y="2024433"/>
              <a:ext cx="7419632" cy="726373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61621" y="2218583"/>
            <a:ext cx="3593556" cy="61414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73611" y="2949192"/>
            <a:ext cx="6403840" cy="642246"/>
            <a:chOff x="10173611" y="2949192"/>
            <a:chExt cx="6403840" cy="6422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73611" y="2949192"/>
              <a:ext cx="6403840" cy="6422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20635" y="2949192"/>
            <a:ext cx="1709064" cy="642246"/>
            <a:chOff x="8920635" y="2949192"/>
            <a:chExt cx="1709064" cy="6422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20635" y="2949192"/>
              <a:ext cx="1709064" cy="64224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64687" y="3012782"/>
            <a:ext cx="1454967" cy="43883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142147" y="3861537"/>
            <a:ext cx="6435304" cy="642246"/>
            <a:chOff x="10142147" y="3861537"/>
            <a:chExt cx="6435304" cy="64224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42147" y="3861537"/>
              <a:ext cx="6435304" cy="6422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920635" y="3861537"/>
            <a:ext cx="1709064" cy="642246"/>
            <a:chOff x="8920635" y="3861537"/>
            <a:chExt cx="1709064" cy="64224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20635" y="3861537"/>
              <a:ext cx="1709064" cy="64224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956001" y="3949296"/>
            <a:ext cx="1176176" cy="45401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173611" y="4773881"/>
            <a:ext cx="6403840" cy="642246"/>
            <a:chOff x="10173611" y="4773881"/>
            <a:chExt cx="6403840" cy="64224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73611" y="4773881"/>
              <a:ext cx="6403840" cy="64224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920635" y="4773881"/>
            <a:ext cx="1709064" cy="642246"/>
            <a:chOff x="8920635" y="4773881"/>
            <a:chExt cx="1709064" cy="64224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20635" y="4773881"/>
              <a:ext cx="1709064" cy="64224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956001" y="4842601"/>
            <a:ext cx="1337805" cy="46014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628192" y="3943611"/>
            <a:ext cx="4863386" cy="49441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625811" y="4841915"/>
            <a:ext cx="4230386" cy="50366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33525" y="3019515"/>
            <a:ext cx="5201577" cy="51631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878763" y="5702392"/>
            <a:ext cx="2893841" cy="61415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190754" y="6433002"/>
            <a:ext cx="6403840" cy="642246"/>
            <a:chOff x="10190754" y="6433002"/>
            <a:chExt cx="6403840" cy="64224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90754" y="6433002"/>
              <a:ext cx="6403840" cy="64224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937778" y="6433002"/>
            <a:ext cx="1709064" cy="642246"/>
            <a:chOff x="8937778" y="6433002"/>
            <a:chExt cx="1709064" cy="64224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937778" y="6433002"/>
              <a:ext cx="1709064" cy="642246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853258" y="6506115"/>
            <a:ext cx="1772377" cy="44233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159290" y="7345346"/>
            <a:ext cx="6435304" cy="642246"/>
            <a:chOff x="10159290" y="7345346"/>
            <a:chExt cx="6435304" cy="64224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159290" y="7345346"/>
              <a:ext cx="6435304" cy="64224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37778" y="7345346"/>
            <a:ext cx="1709064" cy="642246"/>
            <a:chOff x="8937778" y="7345346"/>
            <a:chExt cx="1709064" cy="64224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937778" y="7345346"/>
              <a:ext cx="1709064" cy="642246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973144" y="7433106"/>
            <a:ext cx="1242053" cy="44526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190754" y="8257691"/>
            <a:ext cx="6403840" cy="642246"/>
            <a:chOff x="10190754" y="8257691"/>
            <a:chExt cx="6403840" cy="64224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190754" y="8257691"/>
              <a:ext cx="6403840" cy="64224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937778" y="8257691"/>
            <a:ext cx="1709064" cy="642246"/>
            <a:chOff x="8937778" y="8257691"/>
            <a:chExt cx="1709064" cy="64224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937778" y="8257691"/>
              <a:ext cx="1709064" cy="642246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262782" y="8321296"/>
            <a:ext cx="1050995" cy="44525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645334" y="7422306"/>
            <a:ext cx="3506281" cy="494415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0642953" y="8325725"/>
            <a:ext cx="3480519" cy="490272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0650668" y="6517258"/>
            <a:ext cx="5050615" cy="5163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B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911" y="840551"/>
            <a:ext cx="15888189" cy="8447619"/>
            <a:chOff x="1104911" y="840551"/>
            <a:chExt cx="15888189" cy="84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655388" y="-3199463"/>
              <a:ext cx="31776379" cy="168952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11" y="840551"/>
              <a:ext cx="15888189" cy="84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4911" y="859598"/>
            <a:ext cx="15888189" cy="1180952"/>
            <a:chOff x="1104911" y="859598"/>
            <a:chExt cx="15888189" cy="1180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11" y="859598"/>
              <a:ext cx="15888189" cy="118095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9450" y="951669"/>
            <a:ext cx="7342761" cy="10451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2409" y="523382"/>
            <a:ext cx="1147430" cy="926692"/>
            <a:chOff x="822409" y="523382"/>
            <a:chExt cx="1147430" cy="9266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409" y="523382"/>
              <a:ext cx="1147430" cy="9266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421" y="633800"/>
            <a:ext cx="819746" cy="6593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97157" y="9406221"/>
            <a:ext cx="2172093" cy="2292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73111" y="6622471"/>
            <a:ext cx="5112846" cy="613754"/>
            <a:chOff x="10773111" y="6622471"/>
            <a:chExt cx="5112846" cy="6137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73111" y="6622471"/>
              <a:ext cx="5112846" cy="61375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65757" y="6725881"/>
            <a:ext cx="3649342" cy="44636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75721" y="6622471"/>
            <a:ext cx="1633245" cy="613754"/>
            <a:chOff x="9575721" y="6622471"/>
            <a:chExt cx="1633245" cy="61375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75721" y="6622471"/>
              <a:ext cx="1633245" cy="61375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09516" y="6697649"/>
            <a:ext cx="1348251" cy="4322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773111" y="7494341"/>
            <a:ext cx="5112846" cy="613754"/>
            <a:chOff x="10773111" y="7494341"/>
            <a:chExt cx="5112846" cy="61375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73111" y="7494341"/>
              <a:ext cx="5112846" cy="6137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75721" y="7494341"/>
            <a:ext cx="1633245" cy="613754"/>
            <a:chOff x="9575721" y="7494341"/>
            <a:chExt cx="1633245" cy="61375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75721" y="7494341"/>
              <a:ext cx="1633245" cy="61375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09516" y="7578211"/>
            <a:ext cx="1508983" cy="42745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773111" y="8366211"/>
            <a:ext cx="5112846" cy="613754"/>
            <a:chOff x="10773111" y="8366211"/>
            <a:chExt cx="5112846" cy="61375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73111" y="8366211"/>
              <a:ext cx="5112846" cy="6137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75721" y="8366211"/>
            <a:ext cx="1633245" cy="613754"/>
            <a:chOff x="9575721" y="8366211"/>
            <a:chExt cx="1633245" cy="61375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75721" y="8366211"/>
              <a:ext cx="1633245" cy="61375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274611" y="7572773"/>
            <a:ext cx="2707745" cy="46852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243373" y="8431230"/>
            <a:ext cx="2902774" cy="46852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742849" y="8461983"/>
            <a:ext cx="1232860" cy="44168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81181" y="2022265"/>
            <a:ext cx="7638829" cy="7299325"/>
            <a:chOff x="1081181" y="2022265"/>
            <a:chExt cx="7638829" cy="729932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1181" y="2022265"/>
              <a:ext cx="7638829" cy="72993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32619" y="2650748"/>
            <a:ext cx="6155213" cy="3385367"/>
            <a:chOff x="9632619" y="2650748"/>
            <a:chExt cx="6155213" cy="338536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32619" y="2650748"/>
              <a:ext cx="6155213" cy="338536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534430" y="2127706"/>
            <a:ext cx="1922698" cy="60627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522697" y="6100668"/>
            <a:ext cx="2209841" cy="6141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B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911" y="840551"/>
            <a:ext cx="15888189" cy="8447619"/>
            <a:chOff x="1104911" y="840551"/>
            <a:chExt cx="15888189" cy="84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655388" y="-3199463"/>
              <a:ext cx="31776379" cy="168952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11" y="840551"/>
              <a:ext cx="15888189" cy="84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4911" y="859598"/>
            <a:ext cx="15888189" cy="1180952"/>
            <a:chOff x="1104911" y="859598"/>
            <a:chExt cx="15888189" cy="1180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11" y="859598"/>
              <a:ext cx="15888189" cy="118095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9450" y="951669"/>
            <a:ext cx="7480428" cy="10451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2409" y="523382"/>
            <a:ext cx="1147430" cy="926692"/>
            <a:chOff x="822409" y="523382"/>
            <a:chExt cx="1147430" cy="9266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409" y="523382"/>
              <a:ext cx="1147430" cy="9266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421" y="633800"/>
            <a:ext cx="819746" cy="6593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97157" y="9406221"/>
            <a:ext cx="2172093" cy="2292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61621" y="2637630"/>
            <a:ext cx="3593556" cy="6141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73611" y="3368240"/>
            <a:ext cx="6403840" cy="642246"/>
            <a:chOff x="10173611" y="3368240"/>
            <a:chExt cx="6403840" cy="6422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73611" y="3368240"/>
              <a:ext cx="6403840" cy="6422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20635" y="3368240"/>
            <a:ext cx="1709064" cy="642246"/>
            <a:chOff x="8920635" y="3368240"/>
            <a:chExt cx="1709064" cy="6422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20635" y="3368240"/>
              <a:ext cx="1709064" cy="64224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64687" y="3431830"/>
            <a:ext cx="1454967" cy="4388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142147" y="4280584"/>
            <a:ext cx="6435304" cy="642246"/>
            <a:chOff x="10142147" y="4280584"/>
            <a:chExt cx="6435304" cy="64224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42147" y="4280584"/>
              <a:ext cx="6435304" cy="6422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20635" y="4280584"/>
            <a:ext cx="1709064" cy="642246"/>
            <a:chOff x="8920635" y="4280584"/>
            <a:chExt cx="1709064" cy="64224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20635" y="4280584"/>
              <a:ext cx="1709064" cy="64224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56001" y="4368344"/>
            <a:ext cx="1176176" cy="45401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173611" y="5192929"/>
            <a:ext cx="6403840" cy="642246"/>
            <a:chOff x="10173611" y="5192929"/>
            <a:chExt cx="6403840" cy="64224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73611" y="5192929"/>
              <a:ext cx="6403840" cy="6422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20635" y="5192929"/>
            <a:ext cx="1709064" cy="642246"/>
            <a:chOff x="8920635" y="5192929"/>
            <a:chExt cx="1709064" cy="64224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20635" y="5192929"/>
              <a:ext cx="1709064" cy="64224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956001" y="5261649"/>
            <a:ext cx="1544691" cy="45139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28192" y="4362658"/>
            <a:ext cx="3211157" cy="50366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625811" y="5260963"/>
            <a:ext cx="5310196" cy="49027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633525" y="3438563"/>
            <a:ext cx="5201577" cy="51631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878763" y="6121440"/>
            <a:ext cx="2893841" cy="61415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190754" y="6852049"/>
            <a:ext cx="6403840" cy="642246"/>
            <a:chOff x="10190754" y="6852049"/>
            <a:chExt cx="6403840" cy="64224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190754" y="6852049"/>
              <a:ext cx="6403840" cy="64224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937778" y="6852049"/>
            <a:ext cx="1709064" cy="642246"/>
            <a:chOff x="8937778" y="6852049"/>
            <a:chExt cx="1709064" cy="64224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37778" y="6852049"/>
              <a:ext cx="1709064" cy="642246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853258" y="6925163"/>
            <a:ext cx="1848520" cy="44526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159290" y="7764394"/>
            <a:ext cx="6435304" cy="642246"/>
            <a:chOff x="10159290" y="7764394"/>
            <a:chExt cx="6435304" cy="64224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159290" y="7764394"/>
              <a:ext cx="6435304" cy="64224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937778" y="7764394"/>
            <a:ext cx="1709064" cy="642246"/>
            <a:chOff x="8937778" y="7764394"/>
            <a:chExt cx="1709064" cy="64224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937778" y="7764394"/>
              <a:ext cx="1709064" cy="642246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973144" y="7852154"/>
            <a:ext cx="1338986" cy="44526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645334" y="7841350"/>
            <a:ext cx="3838176" cy="51631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650668" y="6936306"/>
            <a:ext cx="5889967" cy="51631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104911" y="1997373"/>
            <a:ext cx="7513453" cy="7290797"/>
            <a:chOff x="1104911" y="1997373"/>
            <a:chExt cx="7513453" cy="729079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04911" y="1997373"/>
              <a:ext cx="7513453" cy="7290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2023-03-29T09:26:20Z</dcterms:created>
  <dcterms:modified xsi:type="dcterms:W3CDTF">2023-03-29T09:26:20Z</dcterms:modified>
</cp:coreProperties>
</file>