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3" y="3050185"/>
            <a:ext cx="8886118" cy="18618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6163" y="2768458"/>
            <a:ext cx="3287939" cy="4317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775220"/>
            <a:chOff x="12999524" y="6247619"/>
            <a:chExt cx="3933832" cy="775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1430" y="6209525"/>
              <a:ext cx="4083301" cy="43173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68001" y="6632372"/>
              <a:ext cx="2709920" cy="441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7618" y="4157104"/>
            <a:ext cx="4457681" cy="5777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5381" y="4175689"/>
            <a:ext cx="1983424" cy="5396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5521" y="4175689"/>
            <a:ext cx="2507176" cy="5968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09" y="1167983"/>
            <a:ext cx="2072305" cy="9233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31712" y="4639873"/>
            <a:ext cx="6171429" cy="2925858"/>
            <a:chOff x="6131712" y="4639873"/>
            <a:chExt cx="6171429" cy="29258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1712" y="4639873"/>
              <a:ext cx="6171429" cy="29258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7358" y="4618391"/>
            <a:ext cx="6171429" cy="2671033"/>
            <a:chOff x="-67358" y="4618391"/>
            <a:chExt cx="6171429" cy="26710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7358" y="4618391"/>
              <a:ext cx="6171429" cy="26710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108" y="2162220"/>
            <a:ext cx="17256281" cy="18166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84093" y="4639873"/>
            <a:ext cx="6171429" cy="4129131"/>
            <a:chOff x="12284093" y="4639873"/>
            <a:chExt cx="6171429" cy="41291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84093" y="4639873"/>
              <a:ext cx="6171429" cy="4129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364" y="1436278"/>
            <a:ext cx="1840791" cy="9233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1594" y="4787333"/>
            <a:ext cx="2107025" cy="4059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5401" y="3011868"/>
            <a:ext cx="1972767" cy="5777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4173" y="3011868"/>
            <a:ext cx="3440014" cy="5777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39990" y="3668876"/>
            <a:ext cx="6171429" cy="3223523"/>
            <a:chOff x="3239990" y="3668876"/>
            <a:chExt cx="6171429" cy="32235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9990" y="3668876"/>
              <a:ext cx="6171429" cy="3223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22857" y="3636715"/>
            <a:ext cx="6171429" cy="5725516"/>
            <a:chOff x="10022857" y="3636715"/>
            <a:chExt cx="6171429" cy="57255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22857" y="3636715"/>
              <a:ext cx="6171429" cy="572551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7306" y="1583287"/>
            <a:ext cx="7757319" cy="13898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195" y="3832830"/>
            <a:ext cx="5169357" cy="5777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1121" y="3832832"/>
            <a:ext cx="1983424" cy="5396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64683" y="3832830"/>
            <a:ext cx="2434719" cy="5777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6476" y="1091793"/>
            <a:ext cx="2072305" cy="9233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085" y="2029858"/>
            <a:ext cx="14600062" cy="18166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2336" y="4344870"/>
            <a:ext cx="6171429" cy="2917933"/>
            <a:chOff x="432336" y="4344870"/>
            <a:chExt cx="6171429" cy="29179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336" y="4344870"/>
              <a:ext cx="6171429" cy="29179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98739" y="4326287"/>
            <a:ext cx="6171429" cy="4290298"/>
            <a:chOff x="6698739" y="4326287"/>
            <a:chExt cx="6171429" cy="4290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8739" y="4326287"/>
              <a:ext cx="6171429" cy="4290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12301" y="4315599"/>
            <a:ext cx="4575232" cy="4300986"/>
            <a:chOff x="13012301" y="4315599"/>
            <a:chExt cx="4575232" cy="43009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1" y="4315599"/>
              <a:ext cx="4575232" cy="4300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4715" y="594115"/>
            <a:ext cx="3058434" cy="4539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581" y="482860"/>
            <a:ext cx="712318" cy="62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78491" y="2838203"/>
            <a:ext cx="4592126" cy="3763415"/>
            <a:chOff x="6978491" y="2838203"/>
            <a:chExt cx="4592126" cy="376341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7203" y="2838203"/>
              <a:ext cx="3763415" cy="3763415"/>
              <a:chOff x="7807203" y="2838203"/>
              <a:chExt cx="3763415" cy="37634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07203" y="2838203"/>
                <a:ext cx="3763415" cy="37634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978491" y="2838203"/>
              <a:ext cx="3763415" cy="3763415"/>
              <a:chOff x="6978491" y="2838203"/>
              <a:chExt cx="3763415" cy="37634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78491" y="2838203"/>
                <a:ext cx="3763415" cy="3763415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98363" y="6934954"/>
            <a:ext cx="2048976" cy="5491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02582" y="7628944"/>
            <a:ext cx="8846757" cy="18071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61907" y="1598383"/>
            <a:ext cx="5647545" cy="8820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55200" y="641206"/>
            <a:ext cx="2290711" cy="342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96203"/>
            <a:ext cx="4630833" cy="1370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1363" y="6419506"/>
            <a:ext cx="2117948" cy="5396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5372" y="7147763"/>
            <a:ext cx="487768" cy="4012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54896" y="6419506"/>
            <a:ext cx="2352557" cy="5206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6991" y="7147763"/>
            <a:ext cx="1395378" cy="12015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36611" y="6419506"/>
            <a:ext cx="1518357" cy="5206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2953" y="7147763"/>
            <a:ext cx="1395378" cy="12015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45153" y="9540876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80573" y="6419506"/>
            <a:ext cx="1726576" cy="5206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28858" y="7147763"/>
            <a:ext cx="1395378" cy="1201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7973" y="2949938"/>
            <a:ext cx="13010048" cy="5119242"/>
            <a:chOff x="2637973" y="2949938"/>
            <a:chExt cx="13010048" cy="5119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7973" y="2949938"/>
              <a:ext cx="13010048" cy="5119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1929" y="3653761"/>
            <a:ext cx="3711597" cy="3711597"/>
            <a:chOff x="3121929" y="3653761"/>
            <a:chExt cx="3711597" cy="37115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929" y="3653761"/>
              <a:ext cx="3711597" cy="37115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06338" y="3653761"/>
            <a:ext cx="3711597" cy="3711597"/>
            <a:chOff x="7306338" y="3653761"/>
            <a:chExt cx="3711597" cy="37115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338" y="3653761"/>
              <a:ext cx="3711597" cy="3711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52467" y="3653761"/>
            <a:ext cx="3711597" cy="3711597"/>
            <a:chOff x="11452467" y="3653761"/>
            <a:chExt cx="3711597" cy="37115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2467" y="3653761"/>
              <a:ext cx="3711597" cy="37115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6621" y="1656497"/>
            <a:ext cx="2714916" cy="8858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00906" y="1732677"/>
            <a:ext cx="5055987" cy="77997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72077" y="5645763"/>
            <a:ext cx="2765597" cy="6909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14868" y="4605478"/>
            <a:ext cx="1326100" cy="5703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030017" y="5312152"/>
            <a:ext cx="1895422" cy="45479"/>
            <a:chOff x="4030017" y="5312152"/>
            <a:chExt cx="1895422" cy="454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0017" y="5312152"/>
              <a:ext cx="1895422" cy="4547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38487" y="5810048"/>
            <a:ext cx="2630616" cy="38588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89754" y="4605477"/>
            <a:ext cx="1102052" cy="5703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14426" y="5312152"/>
            <a:ext cx="1895422" cy="45479"/>
            <a:chOff x="8214426" y="5312152"/>
            <a:chExt cx="1895422" cy="454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14426" y="5312152"/>
              <a:ext cx="1895422" cy="4547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36477" y="5810048"/>
            <a:ext cx="1959930" cy="35731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24668" y="4604849"/>
            <a:ext cx="2053100" cy="5703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360555" y="5312152"/>
            <a:ext cx="1895422" cy="45479"/>
            <a:chOff x="12360555" y="5312152"/>
            <a:chExt cx="1895422" cy="454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60555" y="5312152"/>
              <a:ext cx="1895422" cy="4547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668" y="1193059"/>
            <a:ext cx="2841250" cy="8249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99716" y="2111598"/>
            <a:ext cx="3743014" cy="7405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04477" y="2698598"/>
            <a:ext cx="4804224" cy="14650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680" y="2193431"/>
            <a:ext cx="9394359" cy="7518851"/>
            <a:chOff x="830680" y="2193431"/>
            <a:chExt cx="9394359" cy="75188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680" y="2193431"/>
              <a:ext cx="9394359" cy="75188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364" y="1436278"/>
            <a:ext cx="1840791" cy="9233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7306" y="1583287"/>
            <a:ext cx="10888862" cy="18166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689" y="5263523"/>
            <a:ext cx="2107025" cy="4059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95601" y="4145067"/>
            <a:ext cx="6171429" cy="4654160"/>
            <a:chOff x="5695601" y="4145067"/>
            <a:chExt cx="6171429" cy="46541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5601" y="4145067"/>
              <a:ext cx="6171429" cy="46541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3496" y="3488058"/>
            <a:ext cx="1972767" cy="5777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4838" y="4145067"/>
            <a:ext cx="5107456" cy="3032861"/>
            <a:chOff x="474838" y="4145067"/>
            <a:chExt cx="5107456" cy="3032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838" y="4145067"/>
              <a:ext cx="5107456" cy="30328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09887" y="3488058"/>
            <a:ext cx="1839214" cy="5777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56192" y="3488058"/>
            <a:ext cx="1657329" cy="5777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07667" y="4145067"/>
            <a:ext cx="5897095" cy="4654160"/>
            <a:chOff x="12007667" y="4145067"/>
            <a:chExt cx="5897095" cy="46541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07667" y="4145067"/>
              <a:ext cx="5897095" cy="4654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010" y="2495554"/>
            <a:ext cx="12307576" cy="9630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3987" y="4231049"/>
            <a:ext cx="5685399" cy="3652472"/>
            <a:chOff x="533987" y="4231049"/>
            <a:chExt cx="5685399" cy="36524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987" y="4231049"/>
              <a:ext cx="5685399" cy="36524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7994" y="4249632"/>
            <a:ext cx="5607000" cy="4305678"/>
            <a:chOff x="6457994" y="4249632"/>
            <a:chExt cx="5607000" cy="43056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7994" y="4249632"/>
              <a:ext cx="5607000" cy="43056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31044" y="4231049"/>
            <a:ext cx="5618476" cy="4474557"/>
            <a:chOff x="12331044" y="4231049"/>
            <a:chExt cx="5618476" cy="44745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31044" y="4231049"/>
              <a:ext cx="5618476" cy="44745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8481" y="3737594"/>
            <a:ext cx="4047976" cy="5968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65407" y="3737594"/>
            <a:ext cx="1983424" cy="5396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35521" y="3737594"/>
            <a:ext cx="2507176" cy="5968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7428" y="1463221"/>
            <a:ext cx="2072305" cy="923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364" y="1436278"/>
            <a:ext cx="1840791" cy="9233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1594" y="4965419"/>
            <a:ext cx="2107025" cy="4059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5401" y="3189955"/>
            <a:ext cx="1972767" cy="5777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1620" y="3189954"/>
            <a:ext cx="3175595" cy="5777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23019" y="3923659"/>
            <a:ext cx="5858000" cy="2827220"/>
            <a:chOff x="3223019" y="3923659"/>
            <a:chExt cx="5858000" cy="28272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3019" y="3923659"/>
              <a:ext cx="5858000" cy="2827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2046" y="3846963"/>
            <a:ext cx="6171429" cy="4356710"/>
            <a:chOff x="9772046" y="3846963"/>
            <a:chExt cx="6171429" cy="43567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72046" y="3846963"/>
              <a:ext cx="6171429" cy="43567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7306" y="1583287"/>
            <a:ext cx="8389386" cy="1387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08" y="2228887"/>
            <a:ext cx="18050900" cy="13898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5" y="4014249"/>
            <a:ext cx="4866624" cy="5968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3572" y="4014249"/>
            <a:ext cx="1983329" cy="5206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6996" y="3995664"/>
            <a:ext cx="3372395" cy="5777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9704" y="1252309"/>
            <a:ext cx="2072305" cy="9233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673" y="4544870"/>
            <a:ext cx="5661516" cy="2708189"/>
            <a:chOff x="60673" y="4544870"/>
            <a:chExt cx="5661516" cy="27081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73" y="4544870"/>
              <a:ext cx="5661516" cy="27081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00000" y="4544870"/>
            <a:ext cx="6171429" cy="3625011"/>
            <a:chOff x="5800000" y="4544870"/>
            <a:chExt cx="6171429" cy="36250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0000" y="4544870"/>
              <a:ext cx="6171429" cy="36250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71757" y="4544870"/>
            <a:ext cx="6171429" cy="4559782"/>
            <a:chOff x="12071757" y="4544870"/>
            <a:chExt cx="6171429" cy="45597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71757" y="4544870"/>
              <a:ext cx="6171429" cy="4559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364" y="1436278"/>
            <a:ext cx="1840791" cy="9233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86832" y="4787333"/>
            <a:ext cx="2107025" cy="4059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0639" y="3011868"/>
            <a:ext cx="1972767" cy="5777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18001" y="3011868"/>
            <a:ext cx="2782614" cy="5777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65598" y="3494637"/>
            <a:ext cx="6171429" cy="5790934"/>
            <a:chOff x="10065598" y="3494637"/>
            <a:chExt cx="6171429" cy="57909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5598" y="3494637"/>
              <a:ext cx="6171429" cy="5790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7306" y="1583287"/>
            <a:ext cx="8544491" cy="13898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18257" y="3494637"/>
            <a:ext cx="6171429" cy="4553965"/>
            <a:chOff x="3318257" y="3494637"/>
            <a:chExt cx="6171429" cy="45539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8257" y="3494637"/>
              <a:ext cx="6171429" cy="4553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2023-04-07T14:13:23Z</dcterms:created>
  <dcterms:modified xsi:type="dcterms:W3CDTF">2023-04-07T14:13:23Z</dcterms:modified>
</cp:coreProperties>
</file>