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1696" r:id="rId5"/>
    <p:sldId id="1697" r:id="rId6"/>
    <p:sldId id="1699" r:id="rId7"/>
  </p:sldIdLst>
  <p:sldSz cx="12436475" cy="6994525"/>
  <p:notesSz cx="7077075" cy="85201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84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94D19"/>
    <a:srgbClr val="336600"/>
    <a:srgbClr val="009900"/>
    <a:srgbClr val="339966"/>
    <a:srgbClr val="000000"/>
    <a:srgbClr val="005AA1"/>
    <a:srgbClr val="F8F8F8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E791A-EC84-4D41-AD73-BB5FAD8CAD48}" v="192" dt="2018-06-20T16:17:4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370" autoAdjust="0"/>
  </p:normalViewPr>
  <p:slideViewPr>
    <p:cSldViewPr>
      <p:cViewPr varScale="1">
        <p:scale>
          <a:sx n="81" d="100"/>
          <a:sy n="81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684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" y="-10785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6/29/2018 3:01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092629"/>
            <a:ext cx="1107104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569913"/>
            <a:ext cx="3813175" cy="2144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6/29/2018 3:01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2985252"/>
            <a:ext cx="6390510" cy="4895853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092629"/>
            <a:ext cx="977358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901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6/29/2018 3:01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901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6/29/2018 3:01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 flipH="1">
            <a:off x="2945865" y="133470"/>
            <a:ext cx="30513" cy="25268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29522" cy="134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44439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31672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65155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37144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716886-9A9F-49D3-8E1B-2E226A491695}"/>
              </a:ext>
            </a:extLst>
          </p:cNvPr>
          <p:cNvSpPr/>
          <p:nvPr/>
        </p:nvSpPr>
        <p:spPr bwMode="auto">
          <a:xfrm>
            <a:off x="798173" y="4950805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FF512CD-4A8D-4C57-BD90-6F0C6426338E}"/>
              </a:ext>
            </a:extLst>
          </p:cNvPr>
          <p:cNvSpPr/>
          <p:nvPr/>
        </p:nvSpPr>
        <p:spPr bwMode="auto">
          <a:xfrm>
            <a:off x="985410" y="5211217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DA2FB4-ABF6-4599-9A08-79EF4EC0AD27}"/>
              </a:ext>
            </a:extLst>
          </p:cNvPr>
          <p:cNvSpPr/>
          <p:nvPr/>
        </p:nvSpPr>
        <p:spPr bwMode="auto">
          <a:xfrm>
            <a:off x="942189" y="5094821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5BD207-C936-4F22-921A-EA80E13FEAFA}"/>
              </a:ext>
            </a:extLst>
          </p:cNvPr>
          <p:cNvSpPr txBox="1"/>
          <p:nvPr/>
        </p:nvSpPr>
        <p:spPr>
          <a:xfrm>
            <a:off x="1192381" y="4950805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E94A68-7455-4B44-BBEE-03AB0EA00603}"/>
              </a:ext>
            </a:extLst>
          </p:cNvPr>
          <p:cNvSpPr txBox="1"/>
          <p:nvPr/>
        </p:nvSpPr>
        <p:spPr>
          <a:xfrm>
            <a:off x="1192381" y="5659054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A20E8-8DEE-4ED3-8B79-472146AA6E89}"/>
              </a:ext>
            </a:extLst>
          </p:cNvPr>
          <p:cNvSpPr txBox="1"/>
          <p:nvPr/>
        </p:nvSpPr>
        <p:spPr>
          <a:xfrm>
            <a:off x="3301985" y="5088556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8079D-06D5-465E-B11B-D284AAFACE0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950301" y="5548062"/>
            <a:ext cx="10260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7D9E398-67B8-4FFF-B420-FC0E8829C7CB}"/>
              </a:ext>
            </a:extLst>
          </p:cNvPr>
          <p:cNvSpPr/>
          <p:nvPr/>
        </p:nvSpPr>
        <p:spPr bwMode="auto">
          <a:xfrm>
            <a:off x="6470337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10E81BB-4B52-40B2-93D0-2D7876D8E6EE}"/>
              </a:ext>
            </a:extLst>
          </p:cNvPr>
          <p:cNvSpPr/>
          <p:nvPr/>
        </p:nvSpPr>
        <p:spPr bwMode="auto">
          <a:xfrm>
            <a:off x="6470337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167E03-B7C1-4A97-A0F3-768753DE1C57}"/>
              </a:ext>
            </a:extLst>
          </p:cNvPr>
          <p:cNvCxnSpPr>
            <a:cxnSpLocks/>
          </p:cNvCxnSpPr>
          <p:nvPr/>
        </p:nvCxnSpPr>
        <p:spPr>
          <a:xfrm>
            <a:off x="5342367" y="5344794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8EB5DD-B913-461B-9CDC-775D869989DC}"/>
              </a:ext>
            </a:extLst>
          </p:cNvPr>
          <p:cNvCxnSpPr>
            <a:cxnSpLocks/>
          </p:cNvCxnSpPr>
          <p:nvPr/>
        </p:nvCxnSpPr>
        <p:spPr>
          <a:xfrm>
            <a:off x="4310097" y="5727243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2675F5-EB1E-4009-B389-278B01471DC7}"/>
              </a:ext>
            </a:extLst>
          </p:cNvPr>
          <p:cNvSpPr txBox="1"/>
          <p:nvPr/>
        </p:nvSpPr>
        <p:spPr>
          <a:xfrm>
            <a:off x="6686361" y="5072412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A58E4B-4B6C-4153-AF7E-8948CCD2B72A}"/>
              </a:ext>
            </a:extLst>
          </p:cNvPr>
          <p:cNvSpPr txBox="1"/>
          <p:nvPr/>
        </p:nvSpPr>
        <p:spPr>
          <a:xfrm>
            <a:off x="6686361" y="5454861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#7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52063D-9576-47C0-8D0C-9ADF9760732C}"/>
              </a:ext>
            </a:extLst>
          </p:cNvPr>
          <p:cNvSpPr/>
          <p:nvPr/>
        </p:nvSpPr>
        <p:spPr bwMode="auto">
          <a:xfrm>
            <a:off x="9304481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B2CFC3-74A7-4016-B0CF-1343CBD3A9E4}"/>
              </a:ext>
            </a:extLst>
          </p:cNvPr>
          <p:cNvSpPr/>
          <p:nvPr/>
        </p:nvSpPr>
        <p:spPr bwMode="auto">
          <a:xfrm>
            <a:off x="9310508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8E4585-A6C5-456C-9CDE-F41DE37A3DB7}"/>
              </a:ext>
            </a:extLst>
          </p:cNvPr>
          <p:cNvCxnSpPr/>
          <p:nvPr/>
        </p:nvCxnSpPr>
        <p:spPr>
          <a:xfrm>
            <a:off x="8708961" y="534479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2EDE8A5-A441-4325-BAA1-D198DB76C46B}"/>
              </a:ext>
            </a:extLst>
          </p:cNvPr>
          <p:cNvSpPr txBox="1"/>
          <p:nvPr/>
        </p:nvSpPr>
        <p:spPr>
          <a:xfrm>
            <a:off x="9520505" y="5072412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04551E-4F58-4D0E-B3BE-44B6FE35EAE4}"/>
              </a:ext>
            </a:extLst>
          </p:cNvPr>
          <p:cNvSpPr txBox="1"/>
          <p:nvPr/>
        </p:nvSpPr>
        <p:spPr>
          <a:xfrm>
            <a:off x="9520505" y="5442351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#7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4C5EA-08C2-493A-8751-41BB4C4E13F8}"/>
              </a:ext>
            </a:extLst>
          </p:cNvPr>
          <p:cNvCxnSpPr/>
          <p:nvPr/>
        </p:nvCxnSpPr>
        <p:spPr>
          <a:xfrm>
            <a:off x="8692857" y="5727243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7F6B6B-8EC8-435C-ABE2-A280A15D13BF}"/>
              </a:ext>
            </a:extLst>
          </p:cNvPr>
          <p:cNvSpPr txBox="1"/>
          <p:nvPr/>
        </p:nvSpPr>
        <p:spPr>
          <a:xfrm>
            <a:off x="282148" y="6161066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F075EB-6BAF-4FF1-86AA-2C4B69594EDD}"/>
              </a:ext>
            </a:extLst>
          </p:cNvPr>
          <p:cNvCxnSpPr>
            <a:stCxn id="73" idx="0"/>
            <a:endCxn id="45" idx="0"/>
          </p:cNvCxnSpPr>
          <p:nvPr/>
        </p:nvCxnSpPr>
        <p:spPr>
          <a:xfrm rot="16200000" flipV="1">
            <a:off x="6462639" y="4004292"/>
            <a:ext cx="2100164" cy="36076"/>
          </a:xfrm>
          <a:prstGeom prst="bentConnector5">
            <a:avLst>
              <a:gd name="adj1" fmla="val 18503"/>
              <a:gd name="adj2" fmla="val -12187554"/>
              <a:gd name="adj3" fmla="val 122002"/>
            </a:avLst>
          </a:prstGeom>
          <a:ln>
            <a:solidFill>
              <a:srgbClr val="C00000"/>
            </a:solidFill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BC1242-3486-4F63-9B95-12A8ACBEC002}"/>
              </a:ext>
            </a:extLst>
          </p:cNvPr>
          <p:cNvSpPr txBox="1"/>
          <p:nvPr/>
        </p:nvSpPr>
        <p:spPr>
          <a:xfrm>
            <a:off x="7714693" y="4417580"/>
            <a:ext cx="3762890" cy="544765"/>
          </a:xfrm>
          <a:prstGeom prst="rect">
            <a:avLst/>
          </a:prstGeom>
          <a:solidFill>
            <a:schemeClr val="bg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>
                <a:solidFill>
                  <a:srgbClr val="C00000"/>
                </a:solidFill>
              </a:rPr>
              <a:t>dependency on </a:t>
            </a:r>
            <a:r>
              <a:rPr lang="en-CA" dirty="0">
                <a:solidFill>
                  <a:srgbClr val="C00000"/>
                </a:solidFill>
              </a:rPr>
              <a:t>feature </a:t>
            </a:r>
            <a:r>
              <a:rPr lang="en-CA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value 2</a:t>
            </a:r>
            <a:endParaRPr lang="en-US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84C8-53E2-4F87-86C4-2CA99807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4D322-C13E-4B06-9A11-7B2B48B9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DC92-9718-4529-8452-4FD72973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29859-382E-45AD-8D62-C2C7AA72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4154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5EB-D490-450E-8FDB-D2B3927D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006" y="832966"/>
            <a:ext cx="3929742" cy="917575"/>
          </a:xfrm>
        </p:spPr>
        <p:txBody>
          <a:bodyPr/>
          <a:lstStyle/>
          <a:p>
            <a:r>
              <a:rPr lang="en-US" dirty="0"/>
              <a:t>Learning from mistakes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07A35B-B31A-429F-A6DE-76A012DC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11" y="-1"/>
            <a:ext cx="7904932" cy="701848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4D3660-5355-43E9-B88F-825ECB5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957" y="3209229"/>
            <a:ext cx="8488791" cy="34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276</Words>
  <Application>Microsoft Office PowerPoint</Application>
  <PresentationFormat>Custom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Light</vt:lpstr>
      <vt:lpstr>Segoe UI Semilight</vt:lpstr>
      <vt:lpstr>Wingdings</vt:lpstr>
      <vt:lpstr>5-50113_Microsoft_Ready_Light_Template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from mistakes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2018-06-29T22:03:50Z</dcterms:modified>
  <cp:category/>
</cp:coreProperties>
</file>