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3606-E14D-4E62-970F-F157B4846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DE69D-CE29-4637-A411-FB425C97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A6837-2102-4109-A940-67172E56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BDE3-4E74-4C4B-BEA1-FF58FC19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393D-13E6-4DCA-A97C-475BF0E9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9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38C0-B5DB-4BF6-84A2-7569555F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2D83B-DFD6-4BF5-971F-C97302DA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AAD0-9589-46E6-856C-B3F1DB1C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7908E-C22A-4944-9B53-F57F0E2F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5605-C10E-4F64-B2AC-C61D26B7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E8381-C9D7-4F35-8F22-E5A05D86D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5E512-6155-4589-B61C-8205D1C79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8A63-99E8-4037-950A-34B01698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EA61-3184-4AD5-9FEE-4EEA8EBF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AB3C-FE57-4CE9-A981-EFA7D0A9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3DB-0C3B-4231-906A-85A0230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3AC0-9EE4-4B3C-A7B5-16C8B4447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9275-5021-4E2C-85C8-37E45399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4870-EC04-46DD-B250-FBD69A02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42E9-D946-413E-976A-D6F53483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7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F620-0A9A-4C0E-BF14-348D4E2B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DC29C-FE85-4CB2-B9EC-56117677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8E5E-E9FD-4A9F-A9D3-D12AA769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7B1E-A8F6-4542-A4EB-AD774882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016C-07FF-41F3-A949-BAFDEE15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2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F1F2-A447-4E94-8BAC-97AD1108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CA277-4264-4F62-B0E3-C2D7AEDA5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7DB48-8E56-4206-A809-32B89C3DB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322A-A8C4-4202-93B9-47692433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FF0C-529C-497E-9BBB-C642CEA0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43CD2-F94E-4795-8BFD-B9719FFF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F0F3F-4B61-41AC-9948-A6F267467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9D76-C669-4D5E-86E2-5D37EB78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2C44D-C91D-422A-A80F-CDC0C9DA3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F3599-7B12-4103-9437-0728C2CB4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20E31-58B7-4114-B18A-6466F4C2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653C0-3C55-4DDD-BD46-0E852380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50D9A-2F76-4B2A-9501-4210B642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3F4AF0-3BEC-4E78-9BA7-F44C6949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3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DB66-15DF-4A65-854A-9B2840B1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EAE90-6F40-4F59-BFCE-1A9DB96E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E987C-E4EA-4B5E-9D7F-F6D8762F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A7CAA-0E05-4F9E-9C48-5D324357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744F3-45B8-40EB-ACE8-F9CF100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C21B1F-51FB-4AD5-86EB-D37158F7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706-C60B-4631-93E2-C8D8C822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4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55E-E6A8-4F99-A746-D770388A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8BB0-D128-4EED-B932-6F831CF8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5BB6E-72D1-4C35-AF2A-F65ADAAFC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35408-F652-497D-9592-DC6EA611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D08-FA48-498A-B5C3-E79F7071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4CA40-047A-4551-8962-18C219B9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4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1A09-0554-41E8-A8E6-A7DA7CC6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276FC-3AA3-42AD-AB8C-295684378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32BE7-1A0E-4C9D-BD37-A13A1FA71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5813E-F99D-4B09-89F0-4012003A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FBCF2-F2FE-4EAA-A676-4C889D43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EE143-F108-48B7-A96D-3E985ACC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1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C1EF1-96E0-491A-BC87-8E4A0503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644C-D85B-435B-9729-BAFA77B9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596-0CA4-4C87-94D6-9668F4ACC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4877-A7F5-454C-8E09-C7623D142609}" type="datetimeFigureOut">
              <a:rPr lang="en-US" smtClean="0"/>
              <a:t>6/29/2018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C196-47DF-4563-86A9-BC46CCCB6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3936-FAEA-43E0-B3FD-0BEB294BB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C661-B885-489F-B123-D2929FC90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1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39F1AB-7944-45AF-A044-557BF97FEACD}"/>
              </a:ext>
            </a:extLst>
          </p:cNvPr>
          <p:cNvGrpSpPr/>
          <p:nvPr/>
        </p:nvGrpSpPr>
        <p:grpSpPr>
          <a:xfrm>
            <a:off x="3527591" y="1843106"/>
            <a:ext cx="5136818" cy="2575474"/>
            <a:chOff x="609600" y="2168968"/>
            <a:chExt cx="6744723" cy="338163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5" name="Rectangle 13">
              <a:extLst>
                <a:ext uri="{FF2B5EF4-FFF2-40B4-BE49-F238E27FC236}">
                  <a16:creationId xmlns:a16="http://schemas.microsoft.com/office/drawing/2014/main" id="{5BD068C2-3C65-448F-AF16-7FE0442547C0}"/>
                </a:ext>
              </a:extLst>
            </p:cNvPr>
            <p:cNvSpPr/>
            <p:nvPr/>
          </p:nvSpPr>
          <p:spPr>
            <a:xfrm>
              <a:off x="3988815" y="3716190"/>
              <a:ext cx="3364645" cy="1834413"/>
            </a:xfrm>
            <a:custGeom>
              <a:avLst/>
              <a:gdLst/>
              <a:ahLst/>
              <a:cxnLst/>
              <a:rect l="l" t="t" r="r" b="b"/>
              <a:pathLst>
                <a:path w="3364645" h="1834413">
                  <a:moveTo>
                    <a:pt x="2965411" y="0"/>
                  </a:moveTo>
                  <a:lnTo>
                    <a:pt x="3364645" y="209825"/>
                  </a:lnTo>
                  <a:lnTo>
                    <a:pt x="3354171" y="350443"/>
                  </a:lnTo>
                  <a:cubicBezTo>
                    <a:pt x="3308024" y="726573"/>
                    <a:pt x="3135798" y="1089523"/>
                    <a:pt x="2839322" y="1370607"/>
                  </a:cubicBezTo>
                  <a:cubicBezTo>
                    <a:pt x="2161662" y="2013087"/>
                    <a:pt x="1091478" y="1984568"/>
                    <a:pt x="448997" y="1306909"/>
                  </a:cubicBezTo>
                  <a:cubicBezTo>
                    <a:pt x="360122" y="1213167"/>
                    <a:pt x="273374" y="1117409"/>
                    <a:pt x="188755" y="1019634"/>
                  </a:cubicBezTo>
                  <a:lnTo>
                    <a:pt x="0" y="791296"/>
                  </a:lnTo>
                  <a:lnTo>
                    <a:pt x="557065" y="125262"/>
                  </a:lnTo>
                  <a:lnTo>
                    <a:pt x="783577" y="440259"/>
                  </a:lnTo>
                  <a:cubicBezTo>
                    <a:pt x="866265" y="545010"/>
                    <a:pt x="953331" y="645610"/>
                    <a:pt x="1044774" y="742061"/>
                  </a:cubicBezTo>
                  <a:cubicBezTo>
                    <a:pt x="1375298" y="1090682"/>
                    <a:pt x="1925853" y="1105354"/>
                    <a:pt x="2274474" y="774831"/>
                  </a:cubicBezTo>
                  <a:cubicBezTo>
                    <a:pt x="2426996" y="630227"/>
                    <a:pt x="2515598" y="443508"/>
                    <a:pt x="2539338" y="250009"/>
                  </a:cubicBezTo>
                  <a:lnTo>
                    <a:pt x="2541500" y="220982"/>
                  </a:lnTo>
                  <a:lnTo>
                    <a:pt x="2541500" y="222794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FD4CA0A2-36FC-49EE-B1AA-8243831E5DBD}"/>
                </a:ext>
              </a:extLst>
            </p:cNvPr>
            <p:cNvSpPr/>
            <p:nvPr/>
          </p:nvSpPr>
          <p:spPr>
            <a:xfrm>
              <a:off x="610123" y="2168968"/>
              <a:ext cx="3356835" cy="1727380"/>
            </a:xfrm>
            <a:custGeom>
              <a:avLst/>
              <a:gdLst/>
              <a:ahLst/>
              <a:cxnLst/>
              <a:rect l="l" t="t" r="r" b="b"/>
              <a:pathLst>
                <a:path w="3356835" h="1727380">
                  <a:moveTo>
                    <a:pt x="1644160" y="604"/>
                  </a:moveTo>
                  <a:cubicBezTo>
                    <a:pt x="2076723" y="-10923"/>
                    <a:pt x="2513684" y="142567"/>
                    <a:pt x="2852514" y="463807"/>
                  </a:cubicBezTo>
                  <a:cubicBezTo>
                    <a:pt x="2946256" y="552682"/>
                    <a:pt x="3037980" y="643685"/>
                    <a:pt x="3127688" y="736814"/>
                  </a:cubicBezTo>
                  <a:lnTo>
                    <a:pt x="3356835" y="985733"/>
                  </a:lnTo>
                  <a:lnTo>
                    <a:pt x="2804646" y="1645938"/>
                  </a:lnTo>
                  <a:lnTo>
                    <a:pt x="2564567" y="1347047"/>
                  </a:lnTo>
                  <a:cubicBezTo>
                    <a:pt x="2476418" y="1246849"/>
                    <a:pt x="2384117" y="1151027"/>
                    <a:pt x="2287666" y="1059584"/>
                  </a:cubicBezTo>
                  <a:cubicBezTo>
                    <a:pt x="2113356" y="894323"/>
                    <a:pt x="1888562" y="815360"/>
                    <a:pt x="1666030" y="821290"/>
                  </a:cubicBezTo>
                  <a:cubicBezTo>
                    <a:pt x="1443499" y="827220"/>
                    <a:pt x="1223229" y="918043"/>
                    <a:pt x="1057968" y="1092354"/>
                  </a:cubicBezTo>
                  <a:cubicBezTo>
                    <a:pt x="892707" y="1266665"/>
                    <a:pt x="813744" y="1491458"/>
                    <a:pt x="819674" y="1713990"/>
                  </a:cubicBezTo>
                  <a:lnTo>
                    <a:pt x="820671" y="1727380"/>
                  </a:lnTo>
                  <a:lnTo>
                    <a:pt x="416820" y="1491764"/>
                  </a:lnTo>
                  <a:lnTo>
                    <a:pt x="0" y="1687813"/>
                  </a:lnTo>
                  <a:lnTo>
                    <a:pt x="2406" y="1573643"/>
                  </a:lnTo>
                  <a:cubicBezTo>
                    <a:pt x="28454" y="1195589"/>
                    <a:pt x="181106" y="823982"/>
                    <a:pt x="462191" y="527506"/>
                  </a:cubicBezTo>
                  <a:cubicBezTo>
                    <a:pt x="783430" y="188676"/>
                    <a:pt x="1211597" y="12131"/>
                    <a:pt x="1644160" y="6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3">
              <a:extLst>
                <a:ext uri="{FF2B5EF4-FFF2-40B4-BE49-F238E27FC236}">
                  <a16:creationId xmlns:a16="http://schemas.microsoft.com/office/drawing/2014/main" id="{825FDE3A-99D3-41E9-B93E-F40FC5BFCC33}"/>
                </a:ext>
              </a:extLst>
            </p:cNvPr>
            <p:cNvSpPr/>
            <p:nvPr/>
          </p:nvSpPr>
          <p:spPr>
            <a:xfrm>
              <a:off x="3650530" y="2168968"/>
              <a:ext cx="3703793" cy="1963332"/>
            </a:xfrm>
            <a:custGeom>
              <a:avLst/>
              <a:gdLst/>
              <a:ahLst/>
              <a:cxnLst/>
              <a:rect l="l" t="t" r="r" b="b"/>
              <a:pathLst>
                <a:path w="3703793" h="1963332">
                  <a:moveTo>
                    <a:pt x="2059336" y="603"/>
                  </a:moveTo>
                  <a:cubicBezTo>
                    <a:pt x="2491899" y="12130"/>
                    <a:pt x="2920066" y="188675"/>
                    <a:pt x="3241305" y="527505"/>
                  </a:cubicBezTo>
                  <a:cubicBezTo>
                    <a:pt x="3522390" y="823981"/>
                    <a:pt x="3675042" y="1195589"/>
                    <a:pt x="3701091" y="1573642"/>
                  </a:cubicBezTo>
                  <a:lnTo>
                    <a:pt x="3703793" y="1701905"/>
                  </a:lnTo>
                  <a:lnTo>
                    <a:pt x="3303696" y="1491627"/>
                  </a:lnTo>
                  <a:lnTo>
                    <a:pt x="2883788" y="1712317"/>
                  </a:lnTo>
                  <a:lnTo>
                    <a:pt x="2882065" y="1630537"/>
                  </a:lnTo>
                  <a:cubicBezTo>
                    <a:pt x="2868664" y="1436048"/>
                    <a:pt x="2790132" y="1244875"/>
                    <a:pt x="2645528" y="1092353"/>
                  </a:cubicBezTo>
                  <a:cubicBezTo>
                    <a:pt x="2480267" y="918042"/>
                    <a:pt x="2259998" y="827220"/>
                    <a:pt x="2037466" y="821288"/>
                  </a:cubicBezTo>
                  <a:cubicBezTo>
                    <a:pt x="1814934" y="815359"/>
                    <a:pt x="1590140" y="894321"/>
                    <a:pt x="1415829" y="1059583"/>
                  </a:cubicBezTo>
                  <a:cubicBezTo>
                    <a:pt x="1319379" y="1151027"/>
                    <a:pt x="1227079" y="1246848"/>
                    <a:pt x="1138928" y="1347046"/>
                  </a:cubicBezTo>
                  <a:lnTo>
                    <a:pt x="916266" y="1624253"/>
                  </a:lnTo>
                  <a:lnTo>
                    <a:pt x="630587" y="1963332"/>
                  </a:lnTo>
                  <a:lnTo>
                    <a:pt x="167101" y="1841512"/>
                  </a:lnTo>
                  <a:lnTo>
                    <a:pt x="0" y="1392912"/>
                  </a:lnTo>
                  <a:lnTo>
                    <a:pt x="328920" y="999303"/>
                  </a:lnTo>
                  <a:cubicBezTo>
                    <a:pt x="411216" y="911806"/>
                    <a:pt x="493512" y="824310"/>
                    <a:pt x="575807" y="736813"/>
                  </a:cubicBezTo>
                  <a:cubicBezTo>
                    <a:pt x="665515" y="643684"/>
                    <a:pt x="757240" y="552682"/>
                    <a:pt x="850981" y="463806"/>
                  </a:cubicBezTo>
                  <a:cubicBezTo>
                    <a:pt x="1189811" y="142566"/>
                    <a:pt x="1626773" y="-10923"/>
                    <a:pt x="2059336" y="60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13">
              <a:extLst>
                <a:ext uri="{FF2B5EF4-FFF2-40B4-BE49-F238E27FC236}">
                  <a16:creationId xmlns:a16="http://schemas.microsoft.com/office/drawing/2014/main" id="{0677926A-52BD-48B2-B741-AFD5FB48157E}"/>
                </a:ext>
              </a:extLst>
            </p:cNvPr>
            <p:cNvSpPr/>
            <p:nvPr/>
          </p:nvSpPr>
          <p:spPr>
            <a:xfrm>
              <a:off x="609600" y="3605468"/>
              <a:ext cx="3636322" cy="1945137"/>
            </a:xfrm>
            <a:custGeom>
              <a:avLst/>
              <a:gdLst/>
              <a:ahLst/>
              <a:cxnLst/>
              <a:rect l="l" t="t" r="r" b="b"/>
              <a:pathLst>
                <a:path w="3636322" h="1945137">
                  <a:moveTo>
                    <a:pt x="3004505" y="0"/>
                  </a:moveTo>
                  <a:lnTo>
                    <a:pt x="3170723" y="446231"/>
                  </a:lnTo>
                  <a:lnTo>
                    <a:pt x="3636322" y="568606"/>
                  </a:lnTo>
                  <a:lnTo>
                    <a:pt x="3349246" y="909342"/>
                  </a:lnTo>
                  <a:lnTo>
                    <a:pt x="3176978" y="1130357"/>
                  </a:lnTo>
                  <a:cubicBezTo>
                    <a:pt x="3092358" y="1228132"/>
                    <a:pt x="3005610" y="1323891"/>
                    <a:pt x="2916735" y="1417632"/>
                  </a:cubicBezTo>
                  <a:cubicBezTo>
                    <a:pt x="2274255" y="2095292"/>
                    <a:pt x="1204071" y="2123810"/>
                    <a:pt x="526411" y="1481330"/>
                  </a:cubicBezTo>
                  <a:cubicBezTo>
                    <a:pt x="229935" y="1200245"/>
                    <a:pt x="57709" y="837295"/>
                    <a:pt x="11562" y="461166"/>
                  </a:cubicBezTo>
                  <a:lnTo>
                    <a:pt x="0" y="305943"/>
                  </a:lnTo>
                  <a:lnTo>
                    <a:pt x="414882" y="110804"/>
                  </a:lnTo>
                  <a:lnTo>
                    <a:pt x="825630" y="350444"/>
                  </a:lnTo>
                  <a:lnTo>
                    <a:pt x="826396" y="360731"/>
                  </a:lnTo>
                  <a:cubicBezTo>
                    <a:pt x="850136" y="554231"/>
                    <a:pt x="938737" y="740950"/>
                    <a:pt x="1091259" y="885554"/>
                  </a:cubicBezTo>
                  <a:cubicBezTo>
                    <a:pt x="1439880" y="1216077"/>
                    <a:pt x="1990435" y="1201405"/>
                    <a:pt x="2320958" y="852784"/>
                  </a:cubicBezTo>
                  <a:cubicBezTo>
                    <a:pt x="2503845" y="659882"/>
                    <a:pt x="2669221" y="450381"/>
                    <a:pt x="2817087" y="224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83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wpschaub</dc:creator>
  <cp:lastModifiedBy>wpschaub</cp:lastModifiedBy>
  <cp:revision>1</cp:revision>
  <dcterms:created xsi:type="dcterms:W3CDTF">2018-06-29T22:17:18Z</dcterms:created>
  <dcterms:modified xsi:type="dcterms:W3CDTF">2018-06-29T22:19:32Z</dcterms:modified>
</cp:coreProperties>
</file>