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" name="Shape 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logo-farbe.png" descr="logo-farb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59024" y="725024"/>
            <a:ext cx="12265952" cy="12265952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14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1F2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-farbe.png" descr="logo-farb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6279" y="286279"/>
            <a:ext cx="3069035" cy="306903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eltext"/>
          <p:cNvSpPr txBox="1"/>
          <p:nvPr>
            <p:ph type="title"/>
          </p:nvPr>
        </p:nvSpPr>
        <p:spPr>
          <a:xfrm>
            <a:off x="3426056" y="711332"/>
            <a:ext cx="17531888" cy="221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4" name="Textebene 1…"/>
          <p:cNvSpPr txBox="1"/>
          <p:nvPr>
            <p:ph type="body" idx="1"/>
          </p:nvPr>
        </p:nvSpPr>
        <p:spPr>
          <a:xfrm>
            <a:off x="3426056" y="3120495"/>
            <a:ext cx="17531888" cy="8731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" name="#WCCGN • @WordCampCGN • cologne.wordcamp.org"/>
          <p:cNvSpPr txBox="1"/>
          <p:nvPr/>
        </p:nvSpPr>
        <p:spPr>
          <a:xfrm>
            <a:off x="3426056" y="12144441"/>
            <a:ext cx="17531888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b="1">
                <a:solidFill>
                  <a:srgbClr val="644A2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#WCCGN • </a:t>
            </a:r>
            <a:r>
              <a:rPr b="0">
                <a:latin typeface="DIN Alternate"/>
                <a:ea typeface="DIN Alternate"/>
                <a:cs typeface="DIN Alternate"/>
                <a:sym typeface="DIN Alternate"/>
              </a:rPr>
              <a:t>@</a:t>
            </a:r>
            <a:r>
              <a:t>WordCampCGN • cologne.wordcamp.org</a:t>
            </a:r>
          </a:p>
        </p:txBody>
      </p:sp>
      <p:pic>
        <p:nvPicPr>
          <p:cNvPr id="6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5491" y="10690000"/>
            <a:ext cx="3069036" cy="2845065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Bild" descr="Bild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682135" y="10680882"/>
            <a:ext cx="2366975" cy="286330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Foliennumm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</p:sldLayoutIdLst>
  <p:transition xmlns:p14="http://schemas.microsoft.com/office/powerpoint/2010/main" spd="med" advClick="1"/>
  <p:txStyles>
    <p:title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0000" u="none">
          <a:ln>
            <a:noFill/>
          </a:ln>
          <a:solidFill>
            <a:srgbClr val="644A28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0000" u="none">
          <a:ln>
            <a:noFill/>
          </a:ln>
          <a:solidFill>
            <a:srgbClr val="644A28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0000" u="none">
          <a:ln>
            <a:noFill/>
          </a:ln>
          <a:solidFill>
            <a:srgbClr val="644A28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0000" u="none">
          <a:ln>
            <a:noFill/>
          </a:ln>
          <a:solidFill>
            <a:srgbClr val="644A28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0000" u="none">
          <a:ln>
            <a:noFill/>
          </a:ln>
          <a:solidFill>
            <a:srgbClr val="644A28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0000" u="none">
          <a:ln>
            <a:noFill/>
          </a:ln>
          <a:solidFill>
            <a:srgbClr val="644A28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0000" u="none">
          <a:ln>
            <a:noFill/>
          </a:ln>
          <a:solidFill>
            <a:srgbClr val="644A28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0000" u="none">
          <a:ln>
            <a:noFill/>
          </a:ln>
          <a:solidFill>
            <a:srgbClr val="644A28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0000" u="none">
          <a:ln>
            <a:noFill/>
          </a:ln>
          <a:solidFill>
            <a:srgbClr val="644A28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1.gif"/><Relationship Id="rId5" Type="http://schemas.openxmlformats.org/officeDocument/2006/relationships/image" Target="../media/image2.g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3.gif"/><Relationship Id="rId5" Type="http://schemas.openxmlformats.org/officeDocument/2006/relationships/image" Target="../media/image4.gif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.jpe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2F2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Unsere Gold-Sponsore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5500">
              <a:defRPr sz="8000"/>
            </a:lvl1pPr>
          </a:lstStyle>
          <a:p>
            <a:pPr/>
            <a:r>
              <a:t>Unsere Gold-Sponsoren</a:t>
            </a:r>
          </a:p>
        </p:txBody>
      </p:sp>
      <p:pic>
        <p:nvPicPr>
          <p:cNvPr id="21" name="Bild" descr="Bild"/>
          <p:cNvPicPr>
            <a:picLocks noChangeAspect="1"/>
          </p:cNvPicPr>
          <p:nvPr/>
        </p:nvPicPr>
        <p:blipFill>
          <a:blip r:embed="rId2">
            <a:extLst/>
          </a:blip>
          <a:srcRect l="13544" t="32647" r="13430" b="32651"/>
          <a:stretch>
            <a:fillRect/>
          </a:stretch>
        </p:blipFill>
        <p:spPr>
          <a:xfrm>
            <a:off x="13121890" y="4453504"/>
            <a:ext cx="7987507" cy="13284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58" fill="norm" stroke="1" extrusionOk="0">
                <a:moveTo>
                  <a:pt x="1653" y="21"/>
                </a:moveTo>
                <a:cubicBezTo>
                  <a:pt x="987" y="228"/>
                  <a:pt x="443" y="2351"/>
                  <a:pt x="148" y="5897"/>
                </a:cubicBezTo>
                <a:cubicBezTo>
                  <a:pt x="8" y="7583"/>
                  <a:pt x="0" y="7854"/>
                  <a:pt x="0" y="10676"/>
                </a:cubicBezTo>
                <a:cubicBezTo>
                  <a:pt x="0" y="13345"/>
                  <a:pt x="12" y="13826"/>
                  <a:pt x="121" y="15200"/>
                </a:cubicBezTo>
                <a:cubicBezTo>
                  <a:pt x="337" y="17925"/>
                  <a:pt x="756" y="20132"/>
                  <a:pt x="1226" y="21000"/>
                </a:cubicBezTo>
                <a:cubicBezTo>
                  <a:pt x="1359" y="21248"/>
                  <a:pt x="1558" y="21364"/>
                  <a:pt x="1760" y="21357"/>
                </a:cubicBezTo>
                <a:cubicBezTo>
                  <a:pt x="1962" y="21351"/>
                  <a:pt x="2166" y="21219"/>
                  <a:pt x="2315" y="20962"/>
                </a:cubicBezTo>
                <a:cubicBezTo>
                  <a:pt x="2827" y="20075"/>
                  <a:pt x="3186" y="18211"/>
                  <a:pt x="3429" y="15168"/>
                </a:cubicBezTo>
                <a:cubicBezTo>
                  <a:pt x="3558" y="13551"/>
                  <a:pt x="3572" y="13153"/>
                  <a:pt x="3572" y="10683"/>
                </a:cubicBezTo>
                <a:cubicBezTo>
                  <a:pt x="3572" y="8212"/>
                  <a:pt x="3558" y="7808"/>
                  <a:pt x="3429" y="6191"/>
                </a:cubicBezTo>
                <a:cubicBezTo>
                  <a:pt x="3084" y="1885"/>
                  <a:pt x="2474" y="-236"/>
                  <a:pt x="1653" y="21"/>
                </a:cubicBezTo>
                <a:close/>
                <a:moveTo>
                  <a:pt x="12111" y="4245"/>
                </a:moveTo>
                <a:lnTo>
                  <a:pt x="12111" y="10651"/>
                </a:lnTo>
                <a:lnTo>
                  <a:pt x="12111" y="17050"/>
                </a:lnTo>
                <a:lnTo>
                  <a:pt x="12360" y="17050"/>
                </a:lnTo>
                <a:lnTo>
                  <a:pt x="12611" y="17050"/>
                </a:lnTo>
                <a:lnTo>
                  <a:pt x="12625" y="15226"/>
                </a:lnTo>
                <a:lnTo>
                  <a:pt x="12637" y="13388"/>
                </a:lnTo>
                <a:lnTo>
                  <a:pt x="13006" y="13228"/>
                </a:lnTo>
                <a:cubicBezTo>
                  <a:pt x="13407" y="13051"/>
                  <a:pt x="13495" y="12857"/>
                  <a:pt x="13667" y="11774"/>
                </a:cubicBezTo>
                <a:cubicBezTo>
                  <a:pt x="13762" y="11171"/>
                  <a:pt x="13782" y="10739"/>
                  <a:pt x="13794" y="9107"/>
                </a:cubicBezTo>
                <a:cubicBezTo>
                  <a:pt x="13806" y="7506"/>
                  <a:pt x="13793" y="6992"/>
                  <a:pt x="13715" y="6254"/>
                </a:cubicBezTo>
                <a:cubicBezTo>
                  <a:pt x="13570" y="4881"/>
                  <a:pt x="13365" y="4504"/>
                  <a:pt x="12695" y="4366"/>
                </a:cubicBezTo>
                <a:lnTo>
                  <a:pt x="12111" y="4245"/>
                </a:lnTo>
                <a:close/>
                <a:moveTo>
                  <a:pt x="15491" y="4289"/>
                </a:moveTo>
                <a:cubicBezTo>
                  <a:pt x="15448" y="4277"/>
                  <a:pt x="15405" y="4276"/>
                  <a:pt x="15361" y="4296"/>
                </a:cubicBezTo>
                <a:cubicBezTo>
                  <a:pt x="15245" y="4349"/>
                  <a:pt x="15128" y="4520"/>
                  <a:pt x="15018" y="4819"/>
                </a:cubicBezTo>
                <a:cubicBezTo>
                  <a:pt x="14614" y="5916"/>
                  <a:pt x="14543" y="7121"/>
                  <a:pt x="14540" y="12782"/>
                </a:cubicBezTo>
                <a:lnTo>
                  <a:pt x="14537" y="17050"/>
                </a:lnTo>
                <a:lnTo>
                  <a:pt x="14788" y="17050"/>
                </a:lnTo>
                <a:lnTo>
                  <a:pt x="15037" y="17050"/>
                </a:lnTo>
                <a:lnTo>
                  <a:pt x="15050" y="15226"/>
                </a:lnTo>
                <a:lnTo>
                  <a:pt x="15064" y="13388"/>
                </a:lnTo>
                <a:lnTo>
                  <a:pt x="15454" y="13388"/>
                </a:lnTo>
                <a:lnTo>
                  <a:pt x="15842" y="13388"/>
                </a:lnTo>
                <a:lnTo>
                  <a:pt x="15856" y="15226"/>
                </a:lnTo>
                <a:lnTo>
                  <a:pt x="15870" y="17050"/>
                </a:lnTo>
                <a:lnTo>
                  <a:pt x="16124" y="17050"/>
                </a:lnTo>
                <a:lnTo>
                  <a:pt x="16379" y="17050"/>
                </a:lnTo>
                <a:lnTo>
                  <a:pt x="16363" y="12514"/>
                </a:lnTo>
                <a:cubicBezTo>
                  <a:pt x="16347" y="8136"/>
                  <a:pt x="16342" y="7924"/>
                  <a:pt x="16221" y="6707"/>
                </a:cubicBezTo>
                <a:cubicBezTo>
                  <a:pt x="16075" y="5242"/>
                  <a:pt x="15793" y="4376"/>
                  <a:pt x="15491" y="4289"/>
                </a:cubicBezTo>
                <a:close/>
                <a:moveTo>
                  <a:pt x="5086" y="4308"/>
                </a:moveTo>
                <a:lnTo>
                  <a:pt x="5417" y="6088"/>
                </a:lnTo>
                <a:lnTo>
                  <a:pt x="5746" y="7875"/>
                </a:lnTo>
                <a:lnTo>
                  <a:pt x="5746" y="10612"/>
                </a:lnTo>
                <a:cubicBezTo>
                  <a:pt x="5746" y="12778"/>
                  <a:pt x="5731" y="13455"/>
                  <a:pt x="5671" y="13847"/>
                </a:cubicBezTo>
                <a:cubicBezTo>
                  <a:pt x="5568" y="14524"/>
                  <a:pt x="5288" y="14497"/>
                  <a:pt x="5138" y="13796"/>
                </a:cubicBezTo>
                <a:lnTo>
                  <a:pt x="5020" y="13248"/>
                </a:lnTo>
                <a:lnTo>
                  <a:pt x="4905" y="14383"/>
                </a:lnTo>
                <a:cubicBezTo>
                  <a:pt x="4841" y="15011"/>
                  <a:pt x="4802" y="15638"/>
                  <a:pt x="4817" y="15774"/>
                </a:cubicBezTo>
                <a:cubicBezTo>
                  <a:pt x="4831" y="15911"/>
                  <a:pt x="4926" y="16259"/>
                  <a:pt x="5030" y="16546"/>
                </a:cubicBezTo>
                <a:cubicBezTo>
                  <a:pt x="5285" y="17251"/>
                  <a:pt x="5779" y="17141"/>
                  <a:pt x="5963" y="16342"/>
                </a:cubicBezTo>
                <a:cubicBezTo>
                  <a:pt x="6207" y="15280"/>
                  <a:pt x="6249" y="14335"/>
                  <a:pt x="6249" y="9993"/>
                </a:cubicBezTo>
                <a:cubicBezTo>
                  <a:pt x="6250" y="5530"/>
                  <a:pt x="6222" y="5055"/>
                  <a:pt x="5939" y="4589"/>
                </a:cubicBezTo>
                <a:cubicBezTo>
                  <a:pt x="5846" y="4435"/>
                  <a:pt x="5616" y="4309"/>
                  <a:pt x="5428" y="4308"/>
                </a:cubicBezTo>
                <a:lnTo>
                  <a:pt x="5086" y="4308"/>
                </a:lnTo>
                <a:close/>
                <a:moveTo>
                  <a:pt x="7211" y="4308"/>
                </a:moveTo>
                <a:lnTo>
                  <a:pt x="7211" y="10683"/>
                </a:lnTo>
                <a:lnTo>
                  <a:pt x="7211" y="17050"/>
                </a:lnTo>
                <a:lnTo>
                  <a:pt x="8035" y="17050"/>
                </a:lnTo>
                <a:lnTo>
                  <a:pt x="8860" y="17050"/>
                </a:lnTo>
                <a:lnTo>
                  <a:pt x="8860" y="15704"/>
                </a:lnTo>
                <a:lnTo>
                  <a:pt x="8860" y="14358"/>
                </a:lnTo>
                <a:lnTo>
                  <a:pt x="8299" y="14281"/>
                </a:lnTo>
                <a:lnTo>
                  <a:pt x="7738" y="14205"/>
                </a:lnTo>
                <a:lnTo>
                  <a:pt x="7738" y="13120"/>
                </a:lnTo>
                <a:lnTo>
                  <a:pt x="7738" y="12035"/>
                </a:lnTo>
                <a:lnTo>
                  <a:pt x="8207" y="11959"/>
                </a:lnTo>
                <a:lnTo>
                  <a:pt x="8677" y="11882"/>
                </a:lnTo>
                <a:lnTo>
                  <a:pt x="8677" y="10683"/>
                </a:lnTo>
                <a:lnTo>
                  <a:pt x="8677" y="9483"/>
                </a:lnTo>
                <a:lnTo>
                  <a:pt x="8207" y="9400"/>
                </a:lnTo>
                <a:lnTo>
                  <a:pt x="7738" y="9323"/>
                </a:lnTo>
                <a:lnTo>
                  <a:pt x="7738" y="8239"/>
                </a:lnTo>
                <a:lnTo>
                  <a:pt x="7738" y="7154"/>
                </a:lnTo>
                <a:lnTo>
                  <a:pt x="8299" y="7077"/>
                </a:lnTo>
                <a:lnTo>
                  <a:pt x="8860" y="7001"/>
                </a:lnTo>
                <a:lnTo>
                  <a:pt x="8860" y="5655"/>
                </a:lnTo>
                <a:lnTo>
                  <a:pt x="8860" y="4308"/>
                </a:lnTo>
                <a:lnTo>
                  <a:pt x="8035" y="4308"/>
                </a:lnTo>
                <a:lnTo>
                  <a:pt x="7211" y="4308"/>
                </a:lnTo>
                <a:close/>
                <a:moveTo>
                  <a:pt x="9593" y="4308"/>
                </a:moveTo>
                <a:lnTo>
                  <a:pt x="9593" y="5655"/>
                </a:lnTo>
                <a:lnTo>
                  <a:pt x="9593" y="6995"/>
                </a:lnTo>
                <a:lnTo>
                  <a:pt x="9902" y="7077"/>
                </a:lnTo>
                <a:lnTo>
                  <a:pt x="10211" y="7154"/>
                </a:lnTo>
                <a:lnTo>
                  <a:pt x="10223" y="12105"/>
                </a:lnTo>
                <a:lnTo>
                  <a:pt x="10235" y="17050"/>
                </a:lnTo>
                <a:lnTo>
                  <a:pt x="10486" y="17050"/>
                </a:lnTo>
                <a:lnTo>
                  <a:pt x="10736" y="17050"/>
                </a:lnTo>
                <a:lnTo>
                  <a:pt x="10747" y="12105"/>
                </a:lnTo>
                <a:lnTo>
                  <a:pt x="10760" y="7154"/>
                </a:lnTo>
                <a:lnTo>
                  <a:pt x="11069" y="7077"/>
                </a:lnTo>
                <a:lnTo>
                  <a:pt x="11378" y="6995"/>
                </a:lnTo>
                <a:lnTo>
                  <a:pt x="11378" y="5655"/>
                </a:lnTo>
                <a:lnTo>
                  <a:pt x="11378" y="4308"/>
                </a:lnTo>
                <a:lnTo>
                  <a:pt x="10486" y="4308"/>
                </a:lnTo>
                <a:lnTo>
                  <a:pt x="9593" y="4308"/>
                </a:lnTo>
                <a:close/>
                <a:moveTo>
                  <a:pt x="18275" y="4308"/>
                </a:moveTo>
                <a:cubicBezTo>
                  <a:pt x="17617" y="4304"/>
                  <a:pt x="17133" y="7007"/>
                  <a:pt x="17132" y="10683"/>
                </a:cubicBezTo>
                <a:cubicBezTo>
                  <a:pt x="17132" y="13513"/>
                  <a:pt x="17381" y="15762"/>
                  <a:pt x="17800" y="16706"/>
                </a:cubicBezTo>
                <a:cubicBezTo>
                  <a:pt x="18009" y="17178"/>
                  <a:pt x="18641" y="16997"/>
                  <a:pt x="18830" y="16412"/>
                </a:cubicBezTo>
                <a:lnTo>
                  <a:pt x="18979" y="15953"/>
                </a:lnTo>
                <a:lnTo>
                  <a:pt x="18881" y="14804"/>
                </a:lnTo>
                <a:cubicBezTo>
                  <a:pt x="18828" y="14175"/>
                  <a:pt x="18781" y="13631"/>
                  <a:pt x="18775" y="13592"/>
                </a:cubicBezTo>
                <a:cubicBezTo>
                  <a:pt x="18770" y="13553"/>
                  <a:pt x="18689" y="13705"/>
                  <a:pt x="18598" y="13930"/>
                </a:cubicBezTo>
                <a:cubicBezTo>
                  <a:pt x="18115" y="15127"/>
                  <a:pt x="17651" y="13507"/>
                  <a:pt x="17652" y="10625"/>
                </a:cubicBezTo>
                <a:cubicBezTo>
                  <a:pt x="17652" y="9350"/>
                  <a:pt x="17786" y="7990"/>
                  <a:pt x="17967" y="7435"/>
                </a:cubicBezTo>
                <a:cubicBezTo>
                  <a:pt x="18139" y="6907"/>
                  <a:pt x="18459" y="6900"/>
                  <a:pt x="18626" y="7416"/>
                </a:cubicBezTo>
                <a:cubicBezTo>
                  <a:pt x="18753" y="7807"/>
                  <a:pt x="18754" y="7800"/>
                  <a:pt x="18854" y="6586"/>
                </a:cubicBezTo>
                <a:cubicBezTo>
                  <a:pt x="18940" y="5533"/>
                  <a:pt x="18945" y="5326"/>
                  <a:pt x="18887" y="5106"/>
                </a:cubicBezTo>
                <a:cubicBezTo>
                  <a:pt x="18767" y="4652"/>
                  <a:pt x="18504" y="4310"/>
                  <a:pt x="18275" y="4308"/>
                </a:cubicBezTo>
                <a:close/>
                <a:moveTo>
                  <a:pt x="19711" y="4308"/>
                </a:moveTo>
                <a:lnTo>
                  <a:pt x="19711" y="10683"/>
                </a:lnTo>
                <a:lnTo>
                  <a:pt x="19711" y="17050"/>
                </a:lnTo>
                <a:lnTo>
                  <a:pt x="19963" y="17050"/>
                </a:lnTo>
                <a:lnTo>
                  <a:pt x="20216" y="17050"/>
                </a:lnTo>
                <a:lnTo>
                  <a:pt x="20216" y="15053"/>
                </a:lnTo>
                <a:cubicBezTo>
                  <a:pt x="20216" y="13577"/>
                  <a:pt x="20234" y="12963"/>
                  <a:pt x="20286" y="12705"/>
                </a:cubicBezTo>
                <a:cubicBezTo>
                  <a:pt x="20372" y="12282"/>
                  <a:pt x="20386" y="12350"/>
                  <a:pt x="20731" y="15015"/>
                </a:cubicBezTo>
                <a:lnTo>
                  <a:pt x="20976" y="16916"/>
                </a:lnTo>
                <a:lnTo>
                  <a:pt x="21282" y="16993"/>
                </a:lnTo>
                <a:cubicBezTo>
                  <a:pt x="21451" y="17037"/>
                  <a:pt x="21588" y="16998"/>
                  <a:pt x="21588" y="16904"/>
                </a:cubicBezTo>
                <a:cubicBezTo>
                  <a:pt x="21588" y="16809"/>
                  <a:pt x="21392" y="15211"/>
                  <a:pt x="21151" y="13356"/>
                </a:cubicBezTo>
                <a:lnTo>
                  <a:pt x="20712" y="9981"/>
                </a:lnTo>
                <a:lnTo>
                  <a:pt x="21157" y="7148"/>
                </a:lnTo>
                <a:lnTo>
                  <a:pt x="21600" y="4308"/>
                </a:lnTo>
                <a:lnTo>
                  <a:pt x="21259" y="4308"/>
                </a:lnTo>
                <a:lnTo>
                  <a:pt x="20917" y="4308"/>
                </a:lnTo>
                <a:lnTo>
                  <a:pt x="20608" y="6344"/>
                </a:lnTo>
                <a:cubicBezTo>
                  <a:pt x="20438" y="7464"/>
                  <a:pt x="20281" y="8311"/>
                  <a:pt x="20257" y="8226"/>
                </a:cubicBezTo>
                <a:cubicBezTo>
                  <a:pt x="20234" y="8141"/>
                  <a:pt x="20216" y="7226"/>
                  <a:pt x="20216" y="6191"/>
                </a:cubicBezTo>
                <a:lnTo>
                  <a:pt x="20216" y="4308"/>
                </a:lnTo>
                <a:lnTo>
                  <a:pt x="19963" y="4308"/>
                </a:lnTo>
                <a:lnTo>
                  <a:pt x="19711" y="4308"/>
                </a:lnTo>
                <a:close/>
                <a:moveTo>
                  <a:pt x="12637" y="6886"/>
                </a:moveTo>
                <a:lnTo>
                  <a:pt x="12876" y="6899"/>
                </a:lnTo>
                <a:cubicBezTo>
                  <a:pt x="13287" y="6918"/>
                  <a:pt x="13483" y="8681"/>
                  <a:pt x="13235" y="10147"/>
                </a:cubicBezTo>
                <a:cubicBezTo>
                  <a:pt x="13145" y="10678"/>
                  <a:pt x="13075" y="10817"/>
                  <a:pt x="12890" y="10817"/>
                </a:cubicBezTo>
                <a:cubicBezTo>
                  <a:pt x="12617" y="10817"/>
                  <a:pt x="12604" y="10699"/>
                  <a:pt x="12623" y="8481"/>
                </a:cubicBezTo>
                <a:lnTo>
                  <a:pt x="12637" y="6886"/>
                </a:lnTo>
                <a:close/>
                <a:moveTo>
                  <a:pt x="15469" y="7001"/>
                </a:moveTo>
                <a:cubicBezTo>
                  <a:pt x="15680" y="7102"/>
                  <a:pt x="15877" y="8190"/>
                  <a:pt x="15856" y="9700"/>
                </a:cubicBezTo>
                <a:lnTo>
                  <a:pt x="15842" y="10683"/>
                </a:lnTo>
                <a:lnTo>
                  <a:pt x="15474" y="10759"/>
                </a:lnTo>
                <a:cubicBezTo>
                  <a:pt x="15271" y="10802"/>
                  <a:pt x="15091" y="10749"/>
                  <a:pt x="15074" y="10644"/>
                </a:cubicBezTo>
                <a:cubicBezTo>
                  <a:pt x="14996" y="10184"/>
                  <a:pt x="15044" y="8435"/>
                  <a:pt x="15154" y="7735"/>
                </a:cubicBezTo>
                <a:cubicBezTo>
                  <a:pt x="15219" y="7319"/>
                  <a:pt x="15297" y="7087"/>
                  <a:pt x="15377" y="7014"/>
                </a:cubicBezTo>
                <a:cubicBezTo>
                  <a:pt x="15408" y="6986"/>
                  <a:pt x="15438" y="6986"/>
                  <a:pt x="15469" y="7001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2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82012" y="8187947"/>
            <a:ext cx="7418569" cy="18997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Bild" descr="Bild"/>
          <p:cNvPicPr>
            <a:picLocks noChangeAspect="1"/>
          </p:cNvPicPr>
          <p:nvPr/>
        </p:nvPicPr>
        <p:blipFill>
          <a:blip r:embed="rId4">
            <a:extLst/>
          </a:blip>
          <a:srcRect l="599" t="17536" r="1916" b="15477"/>
          <a:stretch>
            <a:fillRect/>
          </a:stretch>
        </p:blipFill>
        <p:spPr>
          <a:xfrm>
            <a:off x="3959821" y="3973125"/>
            <a:ext cx="6662951" cy="22892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3" h="21426" fill="norm" stroke="1" extrusionOk="0">
                <a:moveTo>
                  <a:pt x="3696" y="1"/>
                </a:moveTo>
                <a:cubicBezTo>
                  <a:pt x="3340" y="-8"/>
                  <a:pt x="2992" y="60"/>
                  <a:pt x="2810" y="209"/>
                </a:cubicBezTo>
                <a:cubicBezTo>
                  <a:pt x="1429" y="1336"/>
                  <a:pt x="482" y="4042"/>
                  <a:pt x="91" y="7983"/>
                </a:cubicBezTo>
                <a:cubicBezTo>
                  <a:pt x="28" y="8621"/>
                  <a:pt x="-2" y="9643"/>
                  <a:pt x="0" y="10676"/>
                </a:cubicBezTo>
                <a:cubicBezTo>
                  <a:pt x="2" y="11709"/>
                  <a:pt x="37" y="12754"/>
                  <a:pt x="103" y="13440"/>
                </a:cubicBezTo>
                <a:cubicBezTo>
                  <a:pt x="493" y="17505"/>
                  <a:pt x="1563" y="20418"/>
                  <a:pt x="2972" y="21251"/>
                </a:cubicBezTo>
                <a:cubicBezTo>
                  <a:pt x="3547" y="21592"/>
                  <a:pt x="4412" y="21419"/>
                  <a:pt x="4948" y="20858"/>
                </a:cubicBezTo>
                <a:cubicBezTo>
                  <a:pt x="5435" y="20347"/>
                  <a:pt x="5932" y="19449"/>
                  <a:pt x="6297" y="18414"/>
                </a:cubicBezTo>
                <a:cubicBezTo>
                  <a:pt x="6568" y="17644"/>
                  <a:pt x="7040" y="15707"/>
                  <a:pt x="7040" y="15364"/>
                </a:cubicBezTo>
                <a:cubicBezTo>
                  <a:pt x="7040" y="15213"/>
                  <a:pt x="6534" y="15177"/>
                  <a:pt x="4017" y="15149"/>
                </a:cubicBezTo>
                <a:cubicBezTo>
                  <a:pt x="2224" y="15128"/>
                  <a:pt x="998" y="15065"/>
                  <a:pt x="1002" y="14993"/>
                </a:cubicBezTo>
                <a:cubicBezTo>
                  <a:pt x="1009" y="14885"/>
                  <a:pt x="1281" y="14377"/>
                  <a:pt x="1545" y="13982"/>
                </a:cubicBezTo>
                <a:cubicBezTo>
                  <a:pt x="1596" y="13907"/>
                  <a:pt x="1700" y="13725"/>
                  <a:pt x="1776" y="13581"/>
                </a:cubicBezTo>
                <a:cubicBezTo>
                  <a:pt x="1852" y="13437"/>
                  <a:pt x="1955" y="13257"/>
                  <a:pt x="2005" y="13180"/>
                </a:cubicBezTo>
                <a:cubicBezTo>
                  <a:pt x="2201" y="12880"/>
                  <a:pt x="2314" y="12673"/>
                  <a:pt x="2363" y="12530"/>
                </a:cubicBezTo>
                <a:cubicBezTo>
                  <a:pt x="2399" y="12424"/>
                  <a:pt x="3128" y="12381"/>
                  <a:pt x="4883" y="12381"/>
                </a:cubicBezTo>
                <a:cubicBezTo>
                  <a:pt x="7658" y="12381"/>
                  <a:pt x="7408" y="12490"/>
                  <a:pt x="7408" y="11308"/>
                </a:cubicBezTo>
                <a:lnTo>
                  <a:pt x="7408" y="10654"/>
                </a:lnTo>
                <a:lnTo>
                  <a:pt x="5534" y="10617"/>
                </a:lnTo>
                <a:cubicBezTo>
                  <a:pt x="4395" y="10596"/>
                  <a:pt x="3661" y="10534"/>
                  <a:pt x="3661" y="10457"/>
                </a:cubicBezTo>
                <a:cubicBezTo>
                  <a:pt x="3661" y="10388"/>
                  <a:pt x="3982" y="9772"/>
                  <a:pt x="4373" y="9090"/>
                </a:cubicBezTo>
                <a:lnTo>
                  <a:pt x="5086" y="7853"/>
                </a:lnTo>
                <a:lnTo>
                  <a:pt x="6178" y="7853"/>
                </a:lnTo>
                <a:cubicBezTo>
                  <a:pt x="6928" y="7853"/>
                  <a:pt x="7269" y="7807"/>
                  <a:pt x="7269" y="7708"/>
                </a:cubicBezTo>
                <a:cubicBezTo>
                  <a:pt x="7269" y="7422"/>
                  <a:pt x="7025" y="5798"/>
                  <a:pt x="6863" y="5008"/>
                </a:cubicBezTo>
                <a:cubicBezTo>
                  <a:pt x="6403" y="2767"/>
                  <a:pt x="5537" y="926"/>
                  <a:pt x="4628" y="253"/>
                </a:cubicBezTo>
                <a:cubicBezTo>
                  <a:pt x="4414" y="95"/>
                  <a:pt x="4051" y="10"/>
                  <a:pt x="3696" y="1"/>
                </a:cubicBezTo>
                <a:close/>
                <a:moveTo>
                  <a:pt x="18465" y="4053"/>
                </a:moveTo>
                <a:lnTo>
                  <a:pt x="18452" y="9685"/>
                </a:lnTo>
                <a:lnTo>
                  <a:pt x="18440" y="15316"/>
                </a:lnTo>
                <a:lnTo>
                  <a:pt x="18833" y="15316"/>
                </a:lnTo>
                <a:lnTo>
                  <a:pt x="19223" y="15316"/>
                </a:lnTo>
                <a:lnTo>
                  <a:pt x="19212" y="9685"/>
                </a:lnTo>
                <a:lnTo>
                  <a:pt x="19200" y="4053"/>
                </a:lnTo>
                <a:lnTo>
                  <a:pt x="18833" y="4053"/>
                </a:lnTo>
                <a:lnTo>
                  <a:pt x="18465" y="4053"/>
                </a:lnTo>
                <a:close/>
                <a:moveTo>
                  <a:pt x="20028" y="5521"/>
                </a:moveTo>
                <a:lnTo>
                  <a:pt x="20005" y="6520"/>
                </a:lnTo>
                <a:lnTo>
                  <a:pt x="19982" y="7519"/>
                </a:lnTo>
                <a:lnTo>
                  <a:pt x="19797" y="7586"/>
                </a:lnTo>
                <a:lnTo>
                  <a:pt x="19614" y="7653"/>
                </a:lnTo>
                <a:lnTo>
                  <a:pt x="19614" y="8518"/>
                </a:lnTo>
                <a:lnTo>
                  <a:pt x="19614" y="9384"/>
                </a:lnTo>
                <a:lnTo>
                  <a:pt x="19797" y="9451"/>
                </a:lnTo>
                <a:lnTo>
                  <a:pt x="19982" y="9517"/>
                </a:lnTo>
                <a:lnTo>
                  <a:pt x="20005" y="11783"/>
                </a:lnTo>
                <a:cubicBezTo>
                  <a:pt x="20032" y="14417"/>
                  <a:pt x="20073" y="14769"/>
                  <a:pt x="20419" y="15290"/>
                </a:cubicBezTo>
                <a:cubicBezTo>
                  <a:pt x="20593" y="15551"/>
                  <a:pt x="20675" y="15592"/>
                  <a:pt x="20947" y="15542"/>
                </a:cubicBezTo>
                <a:cubicBezTo>
                  <a:pt x="21509" y="15440"/>
                  <a:pt x="21598" y="15170"/>
                  <a:pt x="21448" y="14030"/>
                </a:cubicBezTo>
                <a:lnTo>
                  <a:pt x="21374" y="13470"/>
                </a:lnTo>
                <a:lnTo>
                  <a:pt x="21131" y="13544"/>
                </a:lnTo>
                <a:cubicBezTo>
                  <a:pt x="20799" y="13643"/>
                  <a:pt x="20779" y="13519"/>
                  <a:pt x="20796" y="11285"/>
                </a:cubicBezTo>
                <a:lnTo>
                  <a:pt x="20808" y="9517"/>
                </a:lnTo>
                <a:lnTo>
                  <a:pt x="21085" y="9451"/>
                </a:lnTo>
                <a:lnTo>
                  <a:pt x="21361" y="9384"/>
                </a:lnTo>
                <a:lnTo>
                  <a:pt x="21361" y="8518"/>
                </a:lnTo>
                <a:lnTo>
                  <a:pt x="21361" y="7653"/>
                </a:lnTo>
                <a:lnTo>
                  <a:pt x="21085" y="7586"/>
                </a:lnTo>
                <a:lnTo>
                  <a:pt x="20808" y="7519"/>
                </a:lnTo>
                <a:lnTo>
                  <a:pt x="20787" y="6520"/>
                </a:lnTo>
                <a:lnTo>
                  <a:pt x="20764" y="5521"/>
                </a:lnTo>
                <a:lnTo>
                  <a:pt x="20396" y="5521"/>
                </a:lnTo>
                <a:lnTo>
                  <a:pt x="20028" y="5521"/>
                </a:lnTo>
                <a:close/>
                <a:moveTo>
                  <a:pt x="14065" y="7549"/>
                </a:moveTo>
                <a:cubicBezTo>
                  <a:pt x="13968" y="7545"/>
                  <a:pt x="13870" y="7556"/>
                  <a:pt x="13780" y="7578"/>
                </a:cubicBezTo>
                <a:cubicBezTo>
                  <a:pt x="13490" y="7650"/>
                  <a:pt x="13153" y="8603"/>
                  <a:pt x="13087" y="9540"/>
                </a:cubicBezTo>
                <a:cubicBezTo>
                  <a:pt x="13044" y="10143"/>
                  <a:pt x="13134" y="10972"/>
                  <a:pt x="13293" y="11434"/>
                </a:cubicBezTo>
                <a:cubicBezTo>
                  <a:pt x="13412" y="11780"/>
                  <a:pt x="13826" y="12434"/>
                  <a:pt x="14156" y="12797"/>
                </a:cubicBezTo>
                <a:cubicBezTo>
                  <a:pt x="14315" y="12973"/>
                  <a:pt x="14337" y="13316"/>
                  <a:pt x="14208" y="13618"/>
                </a:cubicBezTo>
                <a:cubicBezTo>
                  <a:pt x="14069" y="13946"/>
                  <a:pt x="13759" y="13883"/>
                  <a:pt x="13473" y="13473"/>
                </a:cubicBezTo>
                <a:cubicBezTo>
                  <a:pt x="13364" y="13317"/>
                  <a:pt x="13271" y="13204"/>
                  <a:pt x="13266" y="13221"/>
                </a:cubicBezTo>
                <a:cubicBezTo>
                  <a:pt x="13262" y="13237"/>
                  <a:pt x="13201" y="13573"/>
                  <a:pt x="13133" y="13967"/>
                </a:cubicBezTo>
                <a:cubicBezTo>
                  <a:pt x="12985" y="14819"/>
                  <a:pt x="13003" y="14908"/>
                  <a:pt x="13385" y="15301"/>
                </a:cubicBezTo>
                <a:cubicBezTo>
                  <a:pt x="13843" y="15771"/>
                  <a:pt x="14414" y="15610"/>
                  <a:pt x="14748" y="14915"/>
                </a:cubicBezTo>
                <a:cubicBezTo>
                  <a:pt x="14902" y="14592"/>
                  <a:pt x="15040" y="13716"/>
                  <a:pt x="15040" y="13050"/>
                </a:cubicBezTo>
                <a:cubicBezTo>
                  <a:pt x="15040" y="11955"/>
                  <a:pt x="14770" y="11155"/>
                  <a:pt x="14189" y="10528"/>
                </a:cubicBezTo>
                <a:cubicBezTo>
                  <a:pt x="13865" y="10178"/>
                  <a:pt x="13798" y="10038"/>
                  <a:pt x="13798" y="9707"/>
                </a:cubicBezTo>
                <a:cubicBezTo>
                  <a:pt x="13798" y="9194"/>
                  <a:pt x="14128" y="9023"/>
                  <a:pt x="14426" y="9384"/>
                </a:cubicBezTo>
                <a:cubicBezTo>
                  <a:pt x="14517" y="9494"/>
                  <a:pt x="14617" y="9584"/>
                  <a:pt x="14649" y="9584"/>
                </a:cubicBezTo>
                <a:cubicBezTo>
                  <a:pt x="14697" y="9584"/>
                  <a:pt x="14947" y="8417"/>
                  <a:pt x="14947" y="8191"/>
                </a:cubicBezTo>
                <a:cubicBezTo>
                  <a:pt x="14947" y="8155"/>
                  <a:pt x="14867" y="8006"/>
                  <a:pt x="14769" y="7861"/>
                </a:cubicBezTo>
                <a:cubicBezTo>
                  <a:pt x="14648" y="7682"/>
                  <a:pt x="14356" y="7560"/>
                  <a:pt x="14065" y="7549"/>
                </a:cubicBezTo>
                <a:close/>
                <a:moveTo>
                  <a:pt x="9873" y="7556"/>
                </a:moveTo>
                <a:cubicBezTo>
                  <a:pt x="9676" y="7561"/>
                  <a:pt x="9524" y="7659"/>
                  <a:pt x="9435" y="7842"/>
                </a:cubicBezTo>
                <a:cubicBezTo>
                  <a:pt x="9305" y="8110"/>
                  <a:pt x="9304" y="8111"/>
                  <a:pt x="9222" y="7850"/>
                </a:cubicBezTo>
                <a:cubicBezTo>
                  <a:pt x="9156" y="7638"/>
                  <a:pt x="9081" y="7586"/>
                  <a:pt x="8835" y="7586"/>
                </a:cubicBezTo>
                <a:cubicBezTo>
                  <a:pt x="8659" y="7586"/>
                  <a:pt x="8506" y="7653"/>
                  <a:pt x="8474" y="7746"/>
                </a:cubicBezTo>
                <a:cubicBezTo>
                  <a:pt x="8434" y="7862"/>
                  <a:pt x="8419" y="8905"/>
                  <a:pt x="8419" y="11609"/>
                </a:cubicBezTo>
                <a:lnTo>
                  <a:pt x="8419" y="15316"/>
                </a:lnTo>
                <a:lnTo>
                  <a:pt x="8833" y="15316"/>
                </a:lnTo>
                <a:lnTo>
                  <a:pt x="9247" y="15316"/>
                </a:lnTo>
                <a:lnTo>
                  <a:pt x="9247" y="12797"/>
                </a:lnTo>
                <a:lnTo>
                  <a:pt x="9247" y="10283"/>
                </a:lnTo>
                <a:lnTo>
                  <a:pt x="9404" y="9933"/>
                </a:lnTo>
                <a:cubicBezTo>
                  <a:pt x="9529" y="9658"/>
                  <a:pt x="9614" y="9584"/>
                  <a:pt x="9808" y="9584"/>
                </a:cubicBezTo>
                <a:lnTo>
                  <a:pt x="10053" y="9584"/>
                </a:lnTo>
                <a:lnTo>
                  <a:pt x="10137" y="8726"/>
                </a:lnTo>
                <a:cubicBezTo>
                  <a:pt x="10226" y="7828"/>
                  <a:pt x="10216" y="7616"/>
                  <a:pt x="10085" y="7582"/>
                </a:cubicBezTo>
                <a:cubicBezTo>
                  <a:pt x="10010" y="7563"/>
                  <a:pt x="9939" y="7554"/>
                  <a:pt x="9873" y="7556"/>
                </a:cubicBezTo>
                <a:close/>
                <a:moveTo>
                  <a:pt x="11279" y="7571"/>
                </a:moveTo>
                <a:cubicBezTo>
                  <a:pt x="11141" y="7592"/>
                  <a:pt x="10865" y="8005"/>
                  <a:pt x="10711" y="8418"/>
                </a:cubicBezTo>
                <a:cubicBezTo>
                  <a:pt x="10529" y="8908"/>
                  <a:pt x="10335" y="9816"/>
                  <a:pt x="10365" y="10041"/>
                </a:cubicBezTo>
                <a:cubicBezTo>
                  <a:pt x="10380" y="10151"/>
                  <a:pt x="10374" y="10273"/>
                  <a:pt x="10352" y="10312"/>
                </a:cubicBezTo>
                <a:cubicBezTo>
                  <a:pt x="10274" y="10453"/>
                  <a:pt x="10250" y="11483"/>
                  <a:pt x="10305" y="12359"/>
                </a:cubicBezTo>
                <a:cubicBezTo>
                  <a:pt x="10367" y="13352"/>
                  <a:pt x="10560" y="14362"/>
                  <a:pt x="10770" y="14796"/>
                </a:cubicBezTo>
                <a:cubicBezTo>
                  <a:pt x="10844" y="14947"/>
                  <a:pt x="11012" y="15181"/>
                  <a:pt x="11144" y="15319"/>
                </a:cubicBezTo>
                <a:cubicBezTo>
                  <a:pt x="11451" y="15640"/>
                  <a:pt x="11946" y="15660"/>
                  <a:pt x="12178" y="15360"/>
                </a:cubicBezTo>
                <a:cubicBezTo>
                  <a:pt x="12272" y="15239"/>
                  <a:pt x="12367" y="15151"/>
                  <a:pt x="12387" y="15163"/>
                </a:cubicBezTo>
                <a:cubicBezTo>
                  <a:pt x="12408" y="15176"/>
                  <a:pt x="12482" y="15085"/>
                  <a:pt x="12554" y="14963"/>
                </a:cubicBezTo>
                <a:lnTo>
                  <a:pt x="12685" y="14744"/>
                </a:lnTo>
                <a:lnTo>
                  <a:pt x="12573" y="14101"/>
                </a:lnTo>
                <a:cubicBezTo>
                  <a:pt x="12512" y="13748"/>
                  <a:pt x="12445" y="13428"/>
                  <a:pt x="12424" y="13392"/>
                </a:cubicBezTo>
                <a:cubicBezTo>
                  <a:pt x="12404" y="13355"/>
                  <a:pt x="12281" y="13445"/>
                  <a:pt x="12150" y="13588"/>
                </a:cubicBezTo>
                <a:cubicBezTo>
                  <a:pt x="12020" y="13732"/>
                  <a:pt x="11832" y="13848"/>
                  <a:pt x="11735" y="13848"/>
                </a:cubicBezTo>
                <a:cubicBezTo>
                  <a:pt x="11525" y="13848"/>
                  <a:pt x="11273" y="13399"/>
                  <a:pt x="11185" y="12868"/>
                </a:cubicBezTo>
                <a:cubicBezTo>
                  <a:pt x="11066" y="12148"/>
                  <a:pt x="11100" y="12118"/>
                  <a:pt x="11964" y="12118"/>
                </a:cubicBezTo>
                <a:lnTo>
                  <a:pt x="12754" y="12118"/>
                </a:lnTo>
                <a:lnTo>
                  <a:pt x="12728" y="10855"/>
                </a:lnTo>
                <a:cubicBezTo>
                  <a:pt x="12711" y="10003"/>
                  <a:pt x="12676" y="9454"/>
                  <a:pt x="12619" y="9157"/>
                </a:cubicBezTo>
                <a:cubicBezTo>
                  <a:pt x="12360" y="7797"/>
                  <a:pt x="12069" y="7453"/>
                  <a:pt x="11279" y="7571"/>
                </a:cubicBezTo>
                <a:close/>
                <a:moveTo>
                  <a:pt x="15744" y="7612"/>
                </a:moveTo>
                <a:lnTo>
                  <a:pt x="15431" y="7653"/>
                </a:lnTo>
                <a:lnTo>
                  <a:pt x="15418" y="10513"/>
                </a:lnTo>
                <a:cubicBezTo>
                  <a:pt x="15411" y="12087"/>
                  <a:pt x="15420" y="13466"/>
                  <a:pt x="15437" y="13577"/>
                </a:cubicBezTo>
                <a:cubicBezTo>
                  <a:pt x="15454" y="13689"/>
                  <a:pt x="15463" y="13861"/>
                  <a:pt x="15457" y="13956"/>
                </a:cubicBezTo>
                <a:cubicBezTo>
                  <a:pt x="15439" y="14275"/>
                  <a:pt x="15644" y="15052"/>
                  <a:pt x="15814" y="15312"/>
                </a:cubicBezTo>
                <a:cubicBezTo>
                  <a:pt x="16050" y="15674"/>
                  <a:pt x="16386" y="15654"/>
                  <a:pt x="16677" y="15260"/>
                </a:cubicBezTo>
                <a:cubicBezTo>
                  <a:pt x="16807" y="15085"/>
                  <a:pt x="16928" y="14874"/>
                  <a:pt x="16945" y="14792"/>
                </a:cubicBezTo>
                <a:cubicBezTo>
                  <a:pt x="16990" y="14583"/>
                  <a:pt x="17062" y="14746"/>
                  <a:pt x="17062" y="15056"/>
                </a:cubicBezTo>
                <a:cubicBezTo>
                  <a:pt x="17062" y="15291"/>
                  <a:pt x="17096" y="15316"/>
                  <a:pt x="17453" y="15316"/>
                </a:cubicBezTo>
                <a:cubicBezTo>
                  <a:pt x="17748" y="15316"/>
                  <a:pt x="17843" y="15272"/>
                  <a:pt x="17843" y="15137"/>
                </a:cubicBezTo>
                <a:cubicBezTo>
                  <a:pt x="17843" y="15040"/>
                  <a:pt x="17833" y="14925"/>
                  <a:pt x="17819" y="14885"/>
                </a:cubicBezTo>
                <a:cubicBezTo>
                  <a:pt x="17805" y="14845"/>
                  <a:pt x="17790" y="13203"/>
                  <a:pt x="17784" y="11233"/>
                </a:cubicBezTo>
                <a:lnTo>
                  <a:pt x="17774" y="7653"/>
                </a:lnTo>
                <a:lnTo>
                  <a:pt x="17406" y="7653"/>
                </a:lnTo>
                <a:lnTo>
                  <a:pt x="17039" y="7653"/>
                </a:lnTo>
                <a:lnTo>
                  <a:pt x="17027" y="10205"/>
                </a:lnTo>
                <a:lnTo>
                  <a:pt x="17014" y="12760"/>
                </a:lnTo>
                <a:lnTo>
                  <a:pt x="16853" y="13172"/>
                </a:lnTo>
                <a:cubicBezTo>
                  <a:pt x="16731" y="13482"/>
                  <a:pt x="16647" y="13581"/>
                  <a:pt x="16512" y="13581"/>
                </a:cubicBezTo>
                <a:cubicBezTo>
                  <a:pt x="16208" y="13581"/>
                  <a:pt x="16189" y="13396"/>
                  <a:pt x="16189" y="10439"/>
                </a:cubicBezTo>
                <a:cubicBezTo>
                  <a:pt x="16189" y="8404"/>
                  <a:pt x="16175" y="7851"/>
                  <a:pt x="16124" y="7727"/>
                </a:cubicBezTo>
                <a:cubicBezTo>
                  <a:pt x="16084" y="7632"/>
                  <a:pt x="15937" y="7588"/>
                  <a:pt x="15744" y="7612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4" name="Bild" descr="Bild"/>
          <p:cNvPicPr>
            <a:picLocks noChangeAspect="1"/>
          </p:cNvPicPr>
          <p:nvPr/>
        </p:nvPicPr>
        <p:blipFill>
          <a:blip r:embed="rId5">
            <a:extLst/>
          </a:blip>
          <a:srcRect l="1269" t="28930" r="1275" b="29198"/>
          <a:stretch>
            <a:fillRect/>
          </a:stretch>
        </p:blipFill>
        <p:spPr>
          <a:xfrm>
            <a:off x="13155069" y="7950281"/>
            <a:ext cx="7921149" cy="17016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2" h="21457" fill="norm" stroke="1" extrusionOk="0">
                <a:moveTo>
                  <a:pt x="628" y="6"/>
                </a:moveTo>
                <a:cubicBezTo>
                  <a:pt x="432" y="-22"/>
                  <a:pt x="260" y="43"/>
                  <a:pt x="246" y="147"/>
                </a:cubicBezTo>
                <a:cubicBezTo>
                  <a:pt x="232" y="250"/>
                  <a:pt x="276" y="332"/>
                  <a:pt x="343" y="332"/>
                </a:cubicBezTo>
                <a:cubicBezTo>
                  <a:pt x="647" y="332"/>
                  <a:pt x="989" y="1780"/>
                  <a:pt x="1140" y="3710"/>
                </a:cubicBezTo>
                <a:cubicBezTo>
                  <a:pt x="1222" y="4761"/>
                  <a:pt x="1361" y="7093"/>
                  <a:pt x="1396" y="8019"/>
                </a:cubicBezTo>
                <a:cubicBezTo>
                  <a:pt x="1440" y="9184"/>
                  <a:pt x="1592" y="10196"/>
                  <a:pt x="1710" y="10116"/>
                </a:cubicBezTo>
                <a:cubicBezTo>
                  <a:pt x="1895" y="9991"/>
                  <a:pt x="2000" y="8771"/>
                  <a:pt x="2000" y="6738"/>
                </a:cubicBezTo>
                <a:cubicBezTo>
                  <a:pt x="1999" y="4719"/>
                  <a:pt x="1934" y="3630"/>
                  <a:pt x="1759" y="2664"/>
                </a:cubicBezTo>
                <a:cubicBezTo>
                  <a:pt x="1481" y="1133"/>
                  <a:pt x="1993" y="1448"/>
                  <a:pt x="2320" y="3009"/>
                </a:cubicBezTo>
                <a:cubicBezTo>
                  <a:pt x="2693" y="4786"/>
                  <a:pt x="2835" y="7021"/>
                  <a:pt x="2896" y="12077"/>
                </a:cubicBezTo>
                <a:cubicBezTo>
                  <a:pt x="2932" y="15063"/>
                  <a:pt x="2978" y="16030"/>
                  <a:pt x="3122" y="16827"/>
                </a:cubicBezTo>
                <a:cubicBezTo>
                  <a:pt x="3227" y="17409"/>
                  <a:pt x="3314" y="17280"/>
                  <a:pt x="3527" y="16221"/>
                </a:cubicBezTo>
                <a:cubicBezTo>
                  <a:pt x="3786" y="14932"/>
                  <a:pt x="3887" y="13441"/>
                  <a:pt x="3886" y="10901"/>
                </a:cubicBezTo>
                <a:cubicBezTo>
                  <a:pt x="3886" y="7899"/>
                  <a:pt x="3656" y="5426"/>
                  <a:pt x="3216" y="3665"/>
                </a:cubicBezTo>
                <a:cubicBezTo>
                  <a:pt x="3014" y="2860"/>
                  <a:pt x="2609" y="1784"/>
                  <a:pt x="2542" y="1873"/>
                </a:cubicBezTo>
                <a:cubicBezTo>
                  <a:pt x="2522" y="1899"/>
                  <a:pt x="2458" y="1793"/>
                  <a:pt x="2397" y="1638"/>
                </a:cubicBezTo>
                <a:cubicBezTo>
                  <a:pt x="2337" y="1483"/>
                  <a:pt x="2162" y="1301"/>
                  <a:pt x="2011" y="1238"/>
                </a:cubicBezTo>
                <a:cubicBezTo>
                  <a:pt x="1784" y="1142"/>
                  <a:pt x="1727" y="1187"/>
                  <a:pt x="1692" y="1478"/>
                </a:cubicBezTo>
                <a:cubicBezTo>
                  <a:pt x="1653" y="1798"/>
                  <a:pt x="1635" y="1782"/>
                  <a:pt x="1502" y="1318"/>
                </a:cubicBezTo>
                <a:cubicBezTo>
                  <a:pt x="1246" y="423"/>
                  <a:pt x="1006" y="61"/>
                  <a:pt x="628" y="6"/>
                </a:cubicBezTo>
                <a:close/>
                <a:moveTo>
                  <a:pt x="5110" y="2869"/>
                </a:moveTo>
                <a:lnTo>
                  <a:pt x="4983" y="2934"/>
                </a:lnTo>
                <a:lnTo>
                  <a:pt x="4856" y="3004"/>
                </a:lnTo>
                <a:lnTo>
                  <a:pt x="4844" y="9405"/>
                </a:lnTo>
                <a:cubicBezTo>
                  <a:pt x="4837" y="12927"/>
                  <a:pt x="4842" y="15940"/>
                  <a:pt x="4855" y="16096"/>
                </a:cubicBezTo>
                <a:cubicBezTo>
                  <a:pt x="4868" y="16252"/>
                  <a:pt x="4925" y="16349"/>
                  <a:pt x="4982" y="16311"/>
                </a:cubicBezTo>
                <a:cubicBezTo>
                  <a:pt x="5084" y="16244"/>
                  <a:pt x="5087" y="16163"/>
                  <a:pt x="5113" y="12933"/>
                </a:cubicBezTo>
                <a:cubicBezTo>
                  <a:pt x="5128" y="11039"/>
                  <a:pt x="5162" y="9425"/>
                  <a:pt x="5193" y="9160"/>
                </a:cubicBezTo>
                <a:cubicBezTo>
                  <a:pt x="5302" y="8223"/>
                  <a:pt x="5474" y="7808"/>
                  <a:pt x="5753" y="7808"/>
                </a:cubicBezTo>
                <a:cubicBezTo>
                  <a:pt x="5975" y="7808"/>
                  <a:pt x="6032" y="7891"/>
                  <a:pt x="6126" y="8354"/>
                </a:cubicBezTo>
                <a:cubicBezTo>
                  <a:pt x="6233" y="8881"/>
                  <a:pt x="6237" y="9038"/>
                  <a:pt x="6254" y="12623"/>
                </a:cubicBezTo>
                <a:cubicBezTo>
                  <a:pt x="6270" y="16004"/>
                  <a:pt x="6279" y="16346"/>
                  <a:pt x="6352" y="16346"/>
                </a:cubicBezTo>
                <a:cubicBezTo>
                  <a:pt x="6426" y="16346"/>
                  <a:pt x="6436" y="15995"/>
                  <a:pt x="6456" y="12558"/>
                </a:cubicBezTo>
                <a:cubicBezTo>
                  <a:pt x="6479" y="8605"/>
                  <a:pt x="6462" y="8111"/>
                  <a:pt x="6278" y="7348"/>
                </a:cubicBezTo>
                <a:cubicBezTo>
                  <a:pt x="6129" y="6732"/>
                  <a:pt x="5839" y="6494"/>
                  <a:pt x="5563" y="6763"/>
                </a:cubicBezTo>
                <a:cubicBezTo>
                  <a:pt x="5428" y="6895"/>
                  <a:pt x="5285" y="7135"/>
                  <a:pt x="5245" y="7298"/>
                </a:cubicBezTo>
                <a:cubicBezTo>
                  <a:pt x="5205" y="7461"/>
                  <a:pt x="5158" y="7532"/>
                  <a:pt x="5141" y="7453"/>
                </a:cubicBezTo>
                <a:cubicBezTo>
                  <a:pt x="5124" y="7375"/>
                  <a:pt x="5110" y="6307"/>
                  <a:pt x="5110" y="5086"/>
                </a:cubicBezTo>
                <a:lnTo>
                  <a:pt x="5110" y="2869"/>
                </a:lnTo>
                <a:close/>
                <a:moveTo>
                  <a:pt x="19160" y="2934"/>
                </a:moveTo>
                <a:cubicBezTo>
                  <a:pt x="19117" y="3016"/>
                  <a:pt x="19116" y="3435"/>
                  <a:pt x="19116" y="5006"/>
                </a:cubicBezTo>
                <a:cubicBezTo>
                  <a:pt x="19116" y="6182"/>
                  <a:pt x="19097" y="7194"/>
                  <a:pt x="19075" y="7258"/>
                </a:cubicBezTo>
                <a:cubicBezTo>
                  <a:pt x="19053" y="7322"/>
                  <a:pt x="18965" y="7211"/>
                  <a:pt x="18879" y="7013"/>
                </a:cubicBezTo>
                <a:cubicBezTo>
                  <a:pt x="18672" y="6531"/>
                  <a:pt x="18294" y="6568"/>
                  <a:pt x="18071" y="7093"/>
                </a:cubicBezTo>
                <a:cubicBezTo>
                  <a:pt x="17942" y="7394"/>
                  <a:pt x="17859" y="7830"/>
                  <a:pt x="17765" y="8674"/>
                </a:cubicBezTo>
                <a:cubicBezTo>
                  <a:pt x="17645" y="9753"/>
                  <a:pt x="17636" y="9984"/>
                  <a:pt x="17649" y="11897"/>
                </a:cubicBezTo>
                <a:cubicBezTo>
                  <a:pt x="17663" y="13794"/>
                  <a:pt x="17676" y="14037"/>
                  <a:pt x="17803" y="14865"/>
                </a:cubicBezTo>
                <a:cubicBezTo>
                  <a:pt x="17895" y="15468"/>
                  <a:pt x="18010" y="15893"/>
                  <a:pt x="18148" y="16151"/>
                </a:cubicBezTo>
                <a:cubicBezTo>
                  <a:pt x="18429" y="16674"/>
                  <a:pt x="18589" y="16649"/>
                  <a:pt x="18871" y="16041"/>
                </a:cubicBezTo>
                <a:lnTo>
                  <a:pt x="19109" y="15525"/>
                </a:lnTo>
                <a:lnTo>
                  <a:pt x="19177" y="15991"/>
                </a:lnTo>
                <a:cubicBezTo>
                  <a:pt x="19328" y="17020"/>
                  <a:pt x="19348" y="16205"/>
                  <a:pt x="19335" y="9500"/>
                </a:cubicBezTo>
                <a:lnTo>
                  <a:pt x="19323" y="3004"/>
                </a:lnTo>
                <a:lnTo>
                  <a:pt x="19220" y="2934"/>
                </a:lnTo>
                <a:cubicBezTo>
                  <a:pt x="19194" y="2917"/>
                  <a:pt x="19175" y="2907"/>
                  <a:pt x="19160" y="2934"/>
                </a:cubicBezTo>
                <a:close/>
                <a:moveTo>
                  <a:pt x="12092" y="3570"/>
                </a:moveTo>
                <a:cubicBezTo>
                  <a:pt x="12041" y="3595"/>
                  <a:pt x="12020" y="3734"/>
                  <a:pt x="12002" y="4065"/>
                </a:cubicBezTo>
                <a:cubicBezTo>
                  <a:pt x="11986" y="4368"/>
                  <a:pt x="11994" y="4804"/>
                  <a:pt x="12020" y="5036"/>
                </a:cubicBezTo>
                <a:cubicBezTo>
                  <a:pt x="12078" y="5532"/>
                  <a:pt x="12113" y="5556"/>
                  <a:pt x="12223" y="5181"/>
                </a:cubicBezTo>
                <a:cubicBezTo>
                  <a:pt x="12278" y="4997"/>
                  <a:pt x="12300" y="4694"/>
                  <a:pt x="12289" y="4275"/>
                </a:cubicBezTo>
                <a:cubicBezTo>
                  <a:pt x="12277" y="3777"/>
                  <a:pt x="12249" y="3631"/>
                  <a:pt x="12153" y="3580"/>
                </a:cubicBezTo>
                <a:cubicBezTo>
                  <a:pt x="12129" y="3567"/>
                  <a:pt x="12109" y="3561"/>
                  <a:pt x="12092" y="3570"/>
                </a:cubicBezTo>
                <a:close/>
                <a:moveTo>
                  <a:pt x="593" y="4370"/>
                </a:moveTo>
                <a:cubicBezTo>
                  <a:pt x="502" y="4436"/>
                  <a:pt x="399" y="4755"/>
                  <a:pt x="304" y="5296"/>
                </a:cubicBezTo>
                <a:cubicBezTo>
                  <a:pt x="57" y="6718"/>
                  <a:pt x="-15" y="8034"/>
                  <a:pt x="3" y="10851"/>
                </a:cubicBezTo>
                <a:cubicBezTo>
                  <a:pt x="18" y="13089"/>
                  <a:pt x="30" y="13351"/>
                  <a:pt x="179" y="14745"/>
                </a:cubicBezTo>
                <a:cubicBezTo>
                  <a:pt x="495" y="17690"/>
                  <a:pt x="1091" y="19638"/>
                  <a:pt x="1759" y="19899"/>
                </a:cubicBezTo>
                <a:cubicBezTo>
                  <a:pt x="1995" y="19992"/>
                  <a:pt x="2133" y="19960"/>
                  <a:pt x="2175" y="19799"/>
                </a:cubicBezTo>
                <a:cubicBezTo>
                  <a:pt x="2223" y="19614"/>
                  <a:pt x="2280" y="19706"/>
                  <a:pt x="2425" y="20200"/>
                </a:cubicBezTo>
                <a:cubicBezTo>
                  <a:pt x="2529" y="20552"/>
                  <a:pt x="2693" y="20975"/>
                  <a:pt x="2790" y="21140"/>
                </a:cubicBezTo>
                <a:cubicBezTo>
                  <a:pt x="2987" y="21474"/>
                  <a:pt x="3570" y="21578"/>
                  <a:pt x="3609" y="21286"/>
                </a:cubicBezTo>
                <a:cubicBezTo>
                  <a:pt x="3622" y="21183"/>
                  <a:pt x="3551" y="21035"/>
                  <a:pt x="3450" y="20960"/>
                </a:cubicBezTo>
                <a:cubicBezTo>
                  <a:pt x="3330" y="20872"/>
                  <a:pt x="3200" y="20549"/>
                  <a:pt x="3078" y="20039"/>
                </a:cubicBezTo>
                <a:cubicBezTo>
                  <a:pt x="2798" y="18867"/>
                  <a:pt x="2678" y="17576"/>
                  <a:pt x="2460" y="13368"/>
                </a:cubicBezTo>
                <a:cubicBezTo>
                  <a:pt x="2356" y="11374"/>
                  <a:pt x="2184" y="10694"/>
                  <a:pt x="2012" y="11597"/>
                </a:cubicBezTo>
                <a:cubicBezTo>
                  <a:pt x="1933" y="12011"/>
                  <a:pt x="1792" y="13799"/>
                  <a:pt x="1792" y="14394"/>
                </a:cubicBezTo>
                <a:cubicBezTo>
                  <a:pt x="1792" y="15232"/>
                  <a:pt x="1968" y="17788"/>
                  <a:pt x="2083" y="18633"/>
                </a:cubicBezTo>
                <a:cubicBezTo>
                  <a:pt x="2150" y="19127"/>
                  <a:pt x="2187" y="19586"/>
                  <a:pt x="2163" y="19654"/>
                </a:cubicBezTo>
                <a:cubicBezTo>
                  <a:pt x="2098" y="19839"/>
                  <a:pt x="1880" y="19546"/>
                  <a:pt x="1723" y="19064"/>
                </a:cubicBezTo>
                <a:cubicBezTo>
                  <a:pt x="1259" y="17632"/>
                  <a:pt x="1036" y="15038"/>
                  <a:pt x="984" y="10476"/>
                </a:cubicBezTo>
                <a:cubicBezTo>
                  <a:pt x="952" y="7708"/>
                  <a:pt x="859" y="5161"/>
                  <a:pt x="774" y="4686"/>
                </a:cubicBezTo>
                <a:cubicBezTo>
                  <a:pt x="747" y="4535"/>
                  <a:pt x="715" y="4437"/>
                  <a:pt x="679" y="4390"/>
                </a:cubicBezTo>
                <a:cubicBezTo>
                  <a:pt x="652" y="4356"/>
                  <a:pt x="623" y="4348"/>
                  <a:pt x="593" y="4370"/>
                </a:cubicBezTo>
                <a:close/>
                <a:moveTo>
                  <a:pt x="10950" y="4646"/>
                </a:moveTo>
                <a:cubicBezTo>
                  <a:pt x="10890" y="4593"/>
                  <a:pt x="10858" y="4816"/>
                  <a:pt x="10816" y="5581"/>
                </a:cubicBezTo>
                <a:cubicBezTo>
                  <a:pt x="10773" y="6380"/>
                  <a:pt x="10735" y="6636"/>
                  <a:pt x="10631" y="6818"/>
                </a:cubicBezTo>
                <a:cubicBezTo>
                  <a:pt x="10459" y="7118"/>
                  <a:pt x="10456" y="7753"/>
                  <a:pt x="10626" y="7844"/>
                </a:cubicBezTo>
                <a:lnTo>
                  <a:pt x="10754" y="7914"/>
                </a:lnTo>
                <a:lnTo>
                  <a:pt x="10776" y="11437"/>
                </a:lnTo>
                <a:cubicBezTo>
                  <a:pt x="10801" y="15208"/>
                  <a:pt x="10827" y="15686"/>
                  <a:pt x="11042" y="16226"/>
                </a:cubicBezTo>
                <a:cubicBezTo>
                  <a:pt x="11289" y="16847"/>
                  <a:pt x="11652" y="16535"/>
                  <a:pt x="11652" y="15701"/>
                </a:cubicBezTo>
                <a:cubicBezTo>
                  <a:pt x="11652" y="15336"/>
                  <a:pt x="11619" y="15280"/>
                  <a:pt x="11404" y="15280"/>
                </a:cubicBezTo>
                <a:cubicBezTo>
                  <a:pt x="11249" y="15280"/>
                  <a:pt x="11137" y="15170"/>
                  <a:pt x="11104" y="14985"/>
                </a:cubicBezTo>
                <a:cubicBezTo>
                  <a:pt x="11067" y="14783"/>
                  <a:pt x="11055" y="13619"/>
                  <a:pt x="11064" y="11302"/>
                </a:cubicBezTo>
                <a:lnTo>
                  <a:pt x="11076" y="7914"/>
                </a:lnTo>
                <a:lnTo>
                  <a:pt x="11343" y="7849"/>
                </a:lnTo>
                <a:cubicBezTo>
                  <a:pt x="11589" y="7789"/>
                  <a:pt x="11610" y="7744"/>
                  <a:pt x="11597" y="7313"/>
                </a:cubicBezTo>
                <a:cubicBezTo>
                  <a:pt x="11585" y="6910"/>
                  <a:pt x="11547" y="6829"/>
                  <a:pt x="11329" y="6738"/>
                </a:cubicBezTo>
                <a:lnTo>
                  <a:pt x="11076" y="6632"/>
                </a:lnTo>
                <a:lnTo>
                  <a:pt x="11053" y="5672"/>
                </a:lnTo>
                <a:cubicBezTo>
                  <a:pt x="11036" y="4988"/>
                  <a:pt x="11007" y="4695"/>
                  <a:pt x="10950" y="4646"/>
                </a:cubicBezTo>
                <a:close/>
                <a:moveTo>
                  <a:pt x="7643" y="6647"/>
                </a:moveTo>
                <a:cubicBezTo>
                  <a:pt x="7428" y="6694"/>
                  <a:pt x="7222" y="7048"/>
                  <a:pt x="7086" y="7693"/>
                </a:cubicBezTo>
                <a:cubicBezTo>
                  <a:pt x="6644" y="9789"/>
                  <a:pt x="6677" y="13967"/>
                  <a:pt x="7148" y="15681"/>
                </a:cubicBezTo>
                <a:cubicBezTo>
                  <a:pt x="7192" y="15841"/>
                  <a:pt x="7306" y="16102"/>
                  <a:pt x="7401" y="16266"/>
                </a:cubicBezTo>
                <a:cubicBezTo>
                  <a:pt x="7779" y="16915"/>
                  <a:pt x="8266" y="16076"/>
                  <a:pt x="8470" y="14424"/>
                </a:cubicBezTo>
                <a:cubicBezTo>
                  <a:pt x="8574" y="13583"/>
                  <a:pt x="8588" y="13224"/>
                  <a:pt x="8587" y="11542"/>
                </a:cubicBezTo>
                <a:cubicBezTo>
                  <a:pt x="8585" y="9361"/>
                  <a:pt x="8494" y="8272"/>
                  <a:pt x="8250" y="7438"/>
                </a:cubicBezTo>
                <a:cubicBezTo>
                  <a:pt x="8080" y="6859"/>
                  <a:pt x="7857" y="6601"/>
                  <a:pt x="7643" y="6647"/>
                </a:cubicBezTo>
                <a:close/>
                <a:moveTo>
                  <a:pt x="9525" y="6647"/>
                </a:moveTo>
                <a:cubicBezTo>
                  <a:pt x="9140" y="6761"/>
                  <a:pt x="8888" y="7659"/>
                  <a:pt x="8888" y="9085"/>
                </a:cubicBezTo>
                <a:cubicBezTo>
                  <a:pt x="8888" y="9766"/>
                  <a:pt x="8918" y="10072"/>
                  <a:pt x="9050" y="10681"/>
                </a:cubicBezTo>
                <a:cubicBezTo>
                  <a:pt x="9139" y="11096"/>
                  <a:pt x="9248" y="11442"/>
                  <a:pt x="9292" y="11447"/>
                </a:cubicBezTo>
                <a:cubicBezTo>
                  <a:pt x="9446" y="11462"/>
                  <a:pt x="9956" y="12820"/>
                  <a:pt x="10032" y="13424"/>
                </a:cubicBezTo>
                <a:cubicBezTo>
                  <a:pt x="10108" y="14015"/>
                  <a:pt x="10106" y="14038"/>
                  <a:pt x="9958" y="14655"/>
                </a:cubicBezTo>
                <a:cubicBezTo>
                  <a:pt x="9825" y="15209"/>
                  <a:pt x="9775" y="15278"/>
                  <a:pt x="9521" y="15270"/>
                </a:cubicBezTo>
                <a:cubicBezTo>
                  <a:pt x="9363" y="15265"/>
                  <a:pt x="9156" y="15136"/>
                  <a:pt x="9062" y="14980"/>
                </a:cubicBezTo>
                <a:cubicBezTo>
                  <a:pt x="8869" y="14661"/>
                  <a:pt x="8841" y="14715"/>
                  <a:pt x="8841" y="15415"/>
                </a:cubicBezTo>
                <a:cubicBezTo>
                  <a:pt x="8841" y="15816"/>
                  <a:pt x="8882" y="15967"/>
                  <a:pt x="9061" y="16221"/>
                </a:cubicBezTo>
                <a:cubicBezTo>
                  <a:pt x="9686" y="17112"/>
                  <a:pt x="10251" y="16086"/>
                  <a:pt x="10302" y="13969"/>
                </a:cubicBezTo>
                <a:cubicBezTo>
                  <a:pt x="10323" y="13110"/>
                  <a:pt x="10311" y="12915"/>
                  <a:pt x="10194" y="12338"/>
                </a:cubicBezTo>
                <a:cubicBezTo>
                  <a:pt x="10118" y="11956"/>
                  <a:pt x="9895" y="11353"/>
                  <a:pt x="9661" y="10896"/>
                </a:cubicBezTo>
                <a:cubicBezTo>
                  <a:pt x="9440" y="10465"/>
                  <a:pt x="9242" y="10000"/>
                  <a:pt x="9219" y="9865"/>
                </a:cubicBezTo>
                <a:cubicBezTo>
                  <a:pt x="9118" y="9257"/>
                  <a:pt x="9121" y="8839"/>
                  <a:pt x="9231" y="8329"/>
                </a:cubicBezTo>
                <a:cubicBezTo>
                  <a:pt x="9325" y="7893"/>
                  <a:pt x="9389" y="7808"/>
                  <a:pt x="9616" y="7808"/>
                </a:cubicBezTo>
                <a:cubicBezTo>
                  <a:pt x="9765" y="7808"/>
                  <a:pt x="9954" y="7913"/>
                  <a:pt x="10035" y="8044"/>
                </a:cubicBezTo>
                <a:cubicBezTo>
                  <a:pt x="10203" y="8316"/>
                  <a:pt x="10217" y="8285"/>
                  <a:pt x="10234" y="7593"/>
                </a:cubicBezTo>
                <a:cubicBezTo>
                  <a:pt x="10246" y="7132"/>
                  <a:pt x="10221" y="7067"/>
                  <a:pt x="9949" y="6808"/>
                </a:cubicBezTo>
                <a:cubicBezTo>
                  <a:pt x="9796" y="6661"/>
                  <a:pt x="9653" y="6610"/>
                  <a:pt x="9525" y="6647"/>
                </a:cubicBezTo>
                <a:close/>
                <a:moveTo>
                  <a:pt x="13837" y="6652"/>
                </a:moveTo>
                <a:cubicBezTo>
                  <a:pt x="13656" y="6622"/>
                  <a:pt x="13398" y="6835"/>
                  <a:pt x="13260" y="7178"/>
                </a:cubicBezTo>
                <a:cubicBezTo>
                  <a:pt x="13184" y="7367"/>
                  <a:pt x="13147" y="7340"/>
                  <a:pt x="13078" y="7048"/>
                </a:cubicBezTo>
                <a:cubicBezTo>
                  <a:pt x="13006" y="6748"/>
                  <a:pt x="12977" y="6728"/>
                  <a:pt x="12920" y="6948"/>
                </a:cubicBezTo>
                <a:cubicBezTo>
                  <a:pt x="12861" y="7173"/>
                  <a:pt x="12850" y="7960"/>
                  <a:pt x="12850" y="11782"/>
                </a:cubicBezTo>
                <a:lnTo>
                  <a:pt x="12850" y="16346"/>
                </a:lnTo>
                <a:lnTo>
                  <a:pt x="12988" y="16346"/>
                </a:lnTo>
                <a:lnTo>
                  <a:pt x="13126" y="16346"/>
                </a:lnTo>
                <a:lnTo>
                  <a:pt x="13126" y="13028"/>
                </a:lnTo>
                <a:cubicBezTo>
                  <a:pt x="13126" y="9437"/>
                  <a:pt x="13158" y="8820"/>
                  <a:pt x="13376" y="8159"/>
                </a:cubicBezTo>
                <a:cubicBezTo>
                  <a:pt x="13542" y="7655"/>
                  <a:pt x="13959" y="7686"/>
                  <a:pt x="14100" y="8214"/>
                </a:cubicBezTo>
                <a:cubicBezTo>
                  <a:pt x="14205" y="8608"/>
                  <a:pt x="14210" y="8748"/>
                  <a:pt x="14232" y="12433"/>
                </a:cubicBezTo>
                <a:lnTo>
                  <a:pt x="14255" y="16241"/>
                </a:lnTo>
                <a:lnTo>
                  <a:pt x="14382" y="16311"/>
                </a:lnTo>
                <a:lnTo>
                  <a:pt x="14508" y="16376"/>
                </a:lnTo>
                <a:lnTo>
                  <a:pt x="14508" y="12723"/>
                </a:lnTo>
                <a:cubicBezTo>
                  <a:pt x="14508" y="9538"/>
                  <a:pt x="14497" y="8967"/>
                  <a:pt x="14420" y="8264"/>
                </a:cubicBezTo>
                <a:cubicBezTo>
                  <a:pt x="14326" y="7416"/>
                  <a:pt x="14222" y="6907"/>
                  <a:pt x="14156" y="6978"/>
                </a:cubicBezTo>
                <a:cubicBezTo>
                  <a:pt x="14135" y="7001"/>
                  <a:pt x="14057" y="6907"/>
                  <a:pt x="13984" y="6768"/>
                </a:cubicBezTo>
                <a:cubicBezTo>
                  <a:pt x="13948" y="6699"/>
                  <a:pt x="13897" y="6663"/>
                  <a:pt x="13837" y="6652"/>
                </a:cubicBezTo>
                <a:close/>
                <a:moveTo>
                  <a:pt x="20731" y="6667"/>
                </a:moveTo>
                <a:cubicBezTo>
                  <a:pt x="20192" y="6696"/>
                  <a:pt x="19815" y="8908"/>
                  <a:pt x="19863" y="12047"/>
                </a:cubicBezTo>
                <a:cubicBezTo>
                  <a:pt x="19898" y="14297"/>
                  <a:pt x="20122" y="15754"/>
                  <a:pt x="20527" y="16356"/>
                </a:cubicBezTo>
                <a:cubicBezTo>
                  <a:pt x="20683" y="16588"/>
                  <a:pt x="21105" y="16461"/>
                  <a:pt x="21315" y="16121"/>
                </a:cubicBezTo>
                <a:cubicBezTo>
                  <a:pt x="21431" y="15934"/>
                  <a:pt x="21466" y="15755"/>
                  <a:pt x="21466" y="15340"/>
                </a:cubicBezTo>
                <a:cubicBezTo>
                  <a:pt x="21466" y="14878"/>
                  <a:pt x="21451" y="14825"/>
                  <a:pt x="21362" y="14960"/>
                </a:cubicBezTo>
                <a:cubicBezTo>
                  <a:pt x="21305" y="15046"/>
                  <a:pt x="21100" y="15164"/>
                  <a:pt x="20907" y="15220"/>
                </a:cubicBezTo>
                <a:cubicBezTo>
                  <a:pt x="20565" y="15321"/>
                  <a:pt x="20553" y="15304"/>
                  <a:pt x="20390" y="14640"/>
                </a:cubicBezTo>
                <a:cubicBezTo>
                  <a:pt x="20220" y="13948"/>
                  <a:pt x="20084" y="12415"/>
                  <a:pt x="20161" y="12057"/>
                </a:cubicBezTo>
                <a:cubicBezTo>
                  <a:pt x="20183" y="11958"/>
                  <a:pt x="20500" y="11850"/>
                  <a:pt x="20867" y="11817"/>
                </a:cubicBezTo>
                <a:lnTo>
                  <a:pt x="21535" y="11757"/>
                </a:lnTo>
                <a:lnTo>
                  <a:pt x="21549" y="10971"/>
                </a:lnTo>
                <a:cubicBezTo>
                  <a:pt x="21585" y="8949"/>
                  <a:pt x="21342" y="7189"/>
                  <a:pt x="20972" y="6793"/>
                </a:cubicBezTo>
                <a:cubicBezTo>
                  <a:pt x="20889" y="6704"/>
                  <a:pt x="20808" y="6663"/>
                  <a:pt x="20731" y="6667"/>
                </a:cubicBezTo>
                <a:close/>
                <a:moveTo>
                  <a:pt x="16048" y="6723"/>
                </a:moveTo>
                <a:cubicBezTo>
                  <a:pt x="15757" y="6703"/>
                  <a:pt x="15457" y="6756"/>
                  <a:pt x="15380" y="6903"/>
                </a:cubicBezTo>
                <a:cubicBezTo>
                  <a:pt x="15215" y="7213"/>
                  <a:pt x="15017" y="8361"/>
                  <a:pt x="15008" y="9050"/>
                </a:cubicBezTo>
                <a:cubicBezTo>
                  <a:pt x="14997" y="9943"/>
                  <a:pt x="15018" y="10673"/>
                  <a:pt x="15061" y="10876"/>
                </a:cubicBezTo>
                <a:cubicBezTo>
                  <a:pt x="15083" y="10979"/>
                  <a:pt x="15090" y="11189"/>
                  <a:pt x="15077" y="11342"/>
                </a:cubicBezTo>
                <a:cubicBezTo>
                  <a:pt x="15065" y="11495"/>
                  <a:pt x="15107" y="11780"/>
                  <a:pt x="15172" y="11977"/>
                </a:cubicBezTo>
                <a:lnTo>
                  <a:pt x="15290" y="12338"/>
                </a:lnTo>
                <a:lnTo>
                  <a:pt x="15198" y="12878"/>
                </a:lnTo>
                <a:cubicBezTo>
                  <a:pt x="15100" y="13455"/>
                  <a:pt x="15081" y="14332"/>
                  <a:pt x="15153" y="14855"/>
                </a:cubicBezTo>
                <a:cubicBezTo>
                  <a:pt x="15187" y="15098"/>
                  <a:pt x="15158" y="15332"/>
                  <a:pt x="15033" y="15821"/>
                </a:cubicBezTo>
                <a:cubicBezTo>
                  <a:pt x="14900" y="16343"/>
                  <a:pt x="14864" y="16647"/>
                  <a:pt x="14847" y="17422"/>
                </a:cubicBezTo>
                <a:cubicBezTo>
                  <a:pt x="14821" y="18638"/>
                  <a:pt x="14897" y="19300"/>
                  <a:pt x="15131" y="19914"/>
                </a:cubicBezTo>
                <a:cubicBezTo>
                  <a:pt x="15394" y="20603"/>
                  <a:pt x="15968" y="20609"/>
                  <a:pt x="16261" y="19924"/>
                </a:cubicBezTo>
                <a:cubicBezTo>
                  <a:pt x="16635" y="19048"/>
                  <a:pt x="16770" y="17401"/>
                  <a:pt x="16584" y="15986"/>
                </a:cubicBezTo>
                <a:cubicBezTo>
                  <a:pt x="16451" y="14981"/>
                  <a:pt x="16330" y="14769"/>
                  <a:pt x="15821" y="14645"/>
                </a:cubicBezTo>
                <a:cubicBezTo>
                  <a:pt x="15422" y="14547"/>
                  <a:pt x="15359" y="14480"/>
                  <a:pt x="15345" y="14139"/>
                </a:cubicBezTo>
                <a:cubicBezTo>
                  <a:pt x="15324" y="13619"/>
                  <a:pt x="15513" y="12704"/>
                  <a:pt x="15633" y="12748"/>
                </a:cubicBezTo>
                <a:cubicBezTo>
                  <a:pt x="15964" y="12870"/>
                  <a:pt x="16076" y="12712"/>
                  <a:pt x="16263" y="11847"/>
                </a:cubicBezTo>
                <a:cubicBezTo>
                  <a:pt x="16446" y="11000"/>
                  <a:pt x="16451" y="10940"/>
                  <a:pt x="16434" y="9765"/>
                </a:cubicBezTo>
                <a:cubicBezTo>
                  <a:pt x="16424" y="9100"/>
                  <a:pt x="16406" y="8410"/>
                  <a:pt x="16395" y="8234"/>
                </a:cubicBezTo>
                <a:cubicBezTo>
                  <a:pt x="16381" y="8014"/>
                  <a:pt x="16413" y="7894"/>
                  <a:pt x="16497" y="7849"/>
                </a:cubicBezTo>
                <a:cubicBezTo>
                  <a:pt x="16658" y="7763"/>
                  <a:pt x="16744" y="7309"/>
                  <a:pt x="16660" y="6988"/>
                </a:cubicBezTo>
                <a:cubicBezTo>
                  <a:pt x="16620" y="6833"/>
                  <a:pt x="16339" y="6742"/>
                  <a:pt x="16048" y="6723"/>
                </a:cubicBezTo>
                <a:close/>
                <a:moveTo>
                  <a:pt x="12043" y="6848"/>
                </a:moveTo>
                <a:lnTo>
                  <a:pt x="12031" y="11612"/>
                </a:lnTo>
                <a:lnTo>
                  <a:pt x="12018" y="16376"/>
                </a:lnTo>
                <a:lnTo>
                  <a:pt x="12147" y="16311"/>
                </a:lnTo>
                <a:lnTo>
                  <a:pt x="12274" y="16241"/>
                </a:lnTo>
                <a:lnTo>
                  <a:pt x="12274" y="11542"/>
                </a:lnTo>
                <a:lnTo>
                  <a:pt x="12274" y="6848"/>
                </a:lnTo>
                <a:lnTo>
                  <a:pt x="12159" y="6848"/>
                </a:lnTo>
                <a:lnTo>
                  <a:pt x="12043" y="6848"/>
                </a:lnTo>
                <a:close/>
                <a:moveTo>
                  <a:pt x="15692" y="7483"/>
                </a:moveTo>
                <a:cubicBezTo>
                  <a:pt x="15810" y="7452"/>
                  <a:pt x="15934" y="7623"/>
                  <a:pt x="16041" y="8034"/>
                </a:cubicBezTo>
                <a:cubicBezTo>
                  <a:pt x="16173" y="8544"/>
                  <a:pt x="16188" y="8736"/>
                  <a:pt x="16194" y="9810"/>
                </a:cubicBezTo>
                <a:cubicBezTo>
                  <a:pt x="16200" y="10948"/>
                  <a:pt x="16192" y="11033"/>
                  <a:pt x="16051" y="11437"/>
                </a:cubicBezTo>
                <a:cubicBezTo>
                  <a:pt x="15861" y="11983"/>
                  <a:pt x="15661" y="12144"/>
                  <a:pt x="15552" y="11842"/>
                </a:cubicBezTo>
                <a:cubicBezTo>
                  <a:pt x="15506" y="11711"/>
                  <a:pt x="15433" y="11585"/>
                  <a:pt x="15392" y="11557"/>
                </a:cubicBezTo>
                <a:cubicBezTo>
                  <a:pt x="15290" y="11488"/>
                  <a:pt x="15204" y="10024"/>
                  <a:pt x="15252" y="9185"/>
                </a:cubicBezTo>
                <a:cubicBezTo>
                  <a:pt x="15312" y="8155"/>
                  <a:pt x="15494" y="7535"/>
                  <a:pt x="15692" y="7483"/>
                </a:cubicBezTo>
                <a:close/>
                <a:moveTo>
                  <a:pt x="7693" y="7808"/>
                </a:moveTo>
                <a:cubicBezTo>
                  <a:pt x="7941" y="7808"/>
                  <a:pt x="7974" y="7867"/>
                  <a:pt x="8122" y="8574"/>
                </a:cubicBezTo>
                <a:cubicBezTo>
                  <a:pt x="8251" y="9187"/>
                  <a:pt x="8290" y="9574"/>
                  <a:pt x="8314" y="10496"/>
                </a:cubicBezTo>
                <a:cubicBezTo>
                  <a:pt x="8365" y="12387"/>
                  <a:pt x="8307" y="13559"/>
                  <a:pt x="8115" y="14479"/>
                </a:cubicBezTo>
                <a:cubicBezTo>
                  <a:pt x="7961" y="15217"/>
                  <a:pt x="7927" y="15280"/>
                  <a:pt x="7689" y="15280"/>
                </a:cubicBezTo>
                <a:cubicBezTo>
                  <a:pt x="7458" y="15280"/>
                  <a:pt x="7416" y="15205"/>
                  <a:pt x="7287" y="14585"/>
                </a:cubicBezTo>
                <a:cubicBezTo>
                  <a:pt x="7107" y="13721"/>
                  <a:pt x="7044" y="12976"/>
                  <a:pt x="7045" y="11692"/>
                </a:cubicBezTo>
                <a:cubicBezTo>
                  <a:pt x="7045" y="10220"/>
                  <a:pt x="7128" y="9081"/>
                  <a:pt x="7284" y="8404"/>
                </a:cubicBezTo>
                <a:cubicBezTo>
                  <a:pt x="7403" y="7889"/>
                  <a:pt x="7461" y="7808"/>
                  <a:pt x="7693" y="7808"/>
                </a:cubicBezTo>
                <a:close/>
                <a:moveTo>
                  <a:pt x="18514" y="7808"/>
                </a:moveTo>
                <a:cubicBezTo>
                  <a:pt x="18814" y="7810"/>
                  <a:pt x="18982" y="8326"/>
                  <a:pt x="19064" y="9495"/>
                </a:cubicBezTo>
                <a:cubicBezTo>
                  <a:pt x="19130" y="10435"/>
                  <a:pt x="19130" y="12551"/>
                  <a:pt x="19063" y="13589"/>
                </a:cubicBezTo>
                <a:cubicBezTo>
                  <a:pt x="19034" y="14037"/>
                  <a:pt x="18956" y="14631"/>
                  <a:pt x="18890" y="14905"/>
                </a:cubicBezTo>
                <a:cubicBezTo>
                  <a:pt x="18784" y="15346"/>
                  <a:pt x="18737" y="15386"/>
                  <a:pt x="18485" y="15285"/>
                </a:cubicBezTo>
                <a:cubicBezTo>
                  <a:pt x="18112" y="15136"/>
                  <a:pt x="17994" y="14641"/>
                  <a:pt x="17921" y="12908"/>
                </a:cubicBezTo>
                <a:cubicBezTo>
                  <a:pt x="17846" y="11142"/>
                  <a:pt x="17920" y="9448"/>
                  <a:pt x="18115" y="8499"/>
                </a:cubicBezTo>
                <a:cubicBezTo>
                  <a:pt x="18243" y="7879"/>
                  <a:pt x="18286" y="7808"/>
                  <a:pt x="18514" y="7808"/>
                </a:cubicBezTo>
                <a:close/>
                <a:moveTo>
                  <a:pt x="17211" y="14494"/>
                </a:moveTo>
                <a:cubicBezTo>
                  <a:pt x="17180" y="14490"/>
                  <a:pt x="17146" y="14528"/>
                  <a:pt x="17110" y="14605"/>
                </a:cubicBezTo>
                <a:cubicBezTo>
                  <a:pt x="16984" y="14869"/>
                  <a:pt x="16951" y="15842"/>
                  <a:pt x="17051" y="16306"/>
                </a:cubicBezTo>
                <a:cubicBezTo>
                  <a:pt x="17082" y="16447"/>
                  <a:pt x="17140" y="16561"/>
                  <a:pt x="17181" y="16561"/>
                </a:cubicBezTo>
                <a:cubicBezTo>
                  <a:pt x="17290" y="16561"/>
                  <a:pt x="17364" y="16120"/>
                  <a:pt x="17364" y="15475"/>
                </a:cubicBezTo>
                <a:cubicBezTo>
                  <a:pt x="17364" y="14870"/>
                  <a:pt x="17303" y="14508"/>
                  <a:pt x="17211" y="14494"/>
                </a:cubicBezTo>
                <a:close/>
                <a:moveTo>
                  <a:pt x="15786" y="15706"/>
                </a:moveTo>
                <a:cubicBezTo>
                  <a:pt x="16341" y="15706"/>
                  <a:pt x="16443" y="15966"/>
                  <a:pt x="16443" y="17377"/>
                </a:cubicBezTo>
                <a:cubicBezTo>
                  <a:pt x="16443" y="18260"/>
                  <a:pt x="16331" y="18929"/>
                  <a:pt x="16120" y="19299"/>
                </a:cubicBezTo>
                <a:cubicBezTo>
                  <a:pt x="15946" y="19605"/>
                  <a:pt x="15378" y="19553"/>
                  <a:pt x="15240" y="19219"/>
                </a:cubicBezTo>
                <a:cubicBezTo>
                  <a:pt x="15067" y="18797"/>
                  <a:pt x="14988" y="17812"/>
                  <a:pt x="15062" y="16982"/>
                </a:cubicBezTo>
                <a:cubicBezTo>
                  <a:pt x="15160" y="15887"/>
                  <a:pt x="15261" y="15706"/>
                  <a:pt x="15786" y="15706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2F2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tundenplan/Timet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5500">
              <a:defRPr sz="8000"/>
            </a:lvl1pPr>
          </a:lstStyle>
          <a:p>
            <a:pPr/>
            <a:r>
              <a:t>Stundenplan/Timetable</a:t>
            </a:r>
          </a:p>
        </p:txBody>
      </p:sp>
      <p:sp>
        <p:nvSpPr>
          <p:cNvPr id="27" name="09:00 Check I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lIns="508000" tIns="508000" rIns="508000" bIns="508000" numCol="2" spcCol="876594"/>
          <a:lstStyle/>
          <a:p>
            <a:pPr algn="l" defTabSz="825500">
              <a:lnSpc>
                <a:spcPct val="120000"/>
              </a:lnSpc>
              <a:defRPr sz="5000"/>
            </a:pPr>
            <a:r>
              <a:t>09:00 Check In</a:t>
            </a:r>
          </a:p>
          <a:p>
            <a:pPr algn="l" defTabSz="825500">
              <a:lnSpc>
                <a:spcPct val="120000"/>
              </a:lnSpc>
              <a:defRPr sz="5000"/>
            </a:pPr>
            <a:r>
              <a:t>09:30 Begrüßung</a:t>
            </a:r>
          </a:p>
          <a:p>
            <a:pPr algn="l" defTabSz="825500">
              <a:lnSpc>
                <a:spcPct val="120000"/>
              </a:lnSpc>
              <a:defRPr sz="5000"/>
            </a:pPr>
            <a:r>
              <a:t>10:00 Vorstellung / </a:t>
            </a:r>
          </a:p>
          <a:p>
            <a:pPr algn="l" defTabSz="825500">
              <a:lnSpc>
                <a:spcPct val="120000"/>
              </a:lnSpc>
              <a:defRPr sz="5000"/>
            </a:pPr>
            <a:r>
              <a:t>          Sessionplanung</a:t>
            </a:r>
          </a:p>
          <a:p>
            <a:pPr algn="l" defTabSz="825500">
              <a:lnSpc>
                <a:spcPct val="120000"/>
              </a:lnSpc>
              <a:defRPr sz="5000"/>
            </a:pPr>
            <a:r>
              <a:t>12:00 Sessions Slot 1</a:t>
            </a:r>
          </a:p>
          <a:p>
            <a:pPr algn="l" defTabSz="825500">
              <a:lnSpc>
                <a:spcPct val="120000"/>
              </a:lnSpc>
              <a:defRPr sz="5000"/>
            </a:pPr>
            <a:r>
              <a:t>13:00 Mittagspause</a:t>
            </a:r>
          </a:p>
          <a:p>
            <a:pPr algn="l" defTabSz="825500">
              <a:lnSpc>
                <a:spcPct val="120000"/>
              </a:lnSpc>
              <a:defRPr sz="5000"/>
            </a:pPr>
            <a:r>
              <a:t>14:00 Sessions Slot 2</a:t>
            </a:r>
          </a:p>
          <a:p>
            <a:pPr algn="l" defTabSz="825500">
              <a:lnSpc>
                <a:spcPct val="120000"/>
              </a:lnSpc>
              <a:defRPr sz="5000"/>
            </a:pPr>
          </a:p>
          <a:p>
            <a:pPr algn="l" defTabSz="825500">
              <a:lnSpc>
                <a:spcPct val="120000"/>
              </a:lnSpc>
              <a:defRPr sz="5000"/>
            </a:pPr>
            <a:r>
              <a:t>15:00 Sessions Slot 3</a:t>
            </a:r>
          </a:p>
          <a:p>
            <a:pPr algn="l" defTabSz="825500">
              <a:lnSpc>
                <a:spcPct val="120000"/>
              </a:lnSpc>
              <a:defRPr sz="5000"/>
            </a:pPr>
            <a:r>
              <a:t>16:00 Kaffeepause</a:t>
            </a:r>
          </a:p>
          <a:p>
            <a:pPr algn="l" defTabSz="825500">
              <a:lnSpc>
                <a:spcPct val="120000"/>
              </a:lnSpc>
              <a:defRPr sz="5000"/>
            </a:pPr>
            <a:r>
              <a:t>16:30 Sessions Slot 4</a:t>
            </a:r>
          </a:p>
          <a:p>
            <a:pPr algn="l" defTabSz="825500">
              <a:lnSpc>
                <a:spcPct val="120000"/>
              </a:lnSpc>
              <a:defRPr sz="5000"/>
            </a:pPr>
            <a:r>
              <a:t>17:30 Sessions Slot 5</a:t>
            </a:r>
          </a:p>
          <a:p>
            <a:pPr algn="l" defTabSz="825500">
              <a:lnSpc>
                <a:spcPct val="120000"/>
              </a:lnSpc>
              <a:defRPr sz="5000"/>
            </a:pPr>
            <a:r>
              <a:t>18:30 Closing Notes</a:t>
            </a:r>
          </a:p>
          <a:p>
            <a:pPr algn="l" defTabSz="825500">
              <a:lnSpc>
                <a:spcPct val="120000"/>
              </a:lnSpc>
              <a:defRPr sz="5000"/>
            </a:pPr>
            <a:r>
              <a:t>19:00 Social Networking </a:t>
            </a:r>
          </a:p>
          <a:p>
            <a:pPr algn="l" defTabSz="825500">
              <a:lnSpc>
                <a:spcPct val="120000"/>
              </a:lnSpc>
              <a:defRPr sz="5000"/>
            </a:pPr>
            <a:r>
              <a:t>          Party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2F2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Unsere Gold-Sponsore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5500">
              <a:defRPr sz="8000"/>
            </a:lvl1pPr>
          </a:lstStyle>
          <a:p>
            <a:pPr/>
            <a:r>
              <a:t>Unsere Gold-Sponsoren</a:t>
            </a:r>
          </a:p>
        </p:txBody>
      </p:sp>
      <p:pic>
        <p:nvPicPr>
          <p:cNvPr id="30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2755" y="8273120"/>
            <a:ext cx="8577083" cy="1729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12875" y="3973126"/>
            <a:ext cx="8956843" cy="2289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2" name="Bild" descr="Bild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963620" y="4405987"/>
            <a:ext cx="6304047" cy="1423495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Bild" descr="Bild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046609" y="7266582"/>
            <a:ext cx="6138070" cy="30690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2F2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ocial Networking Par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5500">
              <a:defRPr sz="8000"/>
            </a:lvl1pPr>
          </a:lstStyle>
          <a:p>
            <a:pPr/>
            <a:r>
              <a:t>Social Networking Party</a:t>
            </a:r>
          </a:p>
        </p:txBody>
      </p:sp>
      <p:sp>
        <p:nvSpPr>
          <p:cNvPr id="36" name="Ab 19:00 Uhr sind alle zur Party i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lIns="50800" tIns="50800" rIns="50800" bIns="50800"/>
          <a:lstStyle/>
          <a:p>
            <a:pPr defTabSz="734694">
              <a:lnSpc>
                <a:spcPct val="120000"/>
              </a:lnSpc>
              <a:defRPr sz="6230"/>
            </a:pPr>
            <a:r>
              <a:t>Ab 19:00 Uhr sind alle zur Party im </a:t>
            </a:r>
          </a:p>
          <a:p>
            <a:pPr defTabSz="734694">
              <a:lnSpc>
                <a:spcPct val="120000"/>
              </a:lnSpc>
              <a:defRPr sz="6230"/>
            </a:pPr>
            <a:r>
              <a:t>ABS-Restaurant/Club eingeladen.</a:t>
            </a:r>
          </a:p>
          <a:p>
            <a:pPr defTabSz="734694">
              <a:lnSpc>
                <a:spcPct val="120000"/>
              </a:lnSpc>
              <a:defRPr sz="4450"/>
            </a:pPr>
            <a:r>
              <a:t>(Gottesweg 135, 50939 Köln-Zollstock)</a:t>
            </a:r>
          </a:p>
          <a:p>
            <a:pPr defTabSz="734694">
              <a:lnSpc>
                <a:spcPct val="120000"/>
              </a:lnSpc>
              <a:defRPr sz="6230"/>
            </a:pPr>
          </a:p>
          <a:p>
            <a:pPr defTabSz="734694">
              <a:lnSpc>
                <a:spcPct val="120000"/>
              </a:lnSpc>
              <a:defRPr sz="6230"/>
            </a:pPr>
            <a:r>
              <a:t>Getränke sind bis 23:00 Uhr inklusive</a:t>
            </a:r>
          </a:p>
          <a:p>
            <a:pPr defTabSz="734694">
              <a:lnSpc>
                <a:spcPct val="120000"/>
              </a:lnSpc>
              <a:defRPr sz="6230"/>
            </a:pPr>
            <a:r>
              <a:t>Eintritt nur mit WCCGN-Badge</a:t>
            </a:r>
          </a:p>
          <a:p>
            <a:pPr defTabSz="734694">
              <a:lnSpc>
                <a:spcPct val="120000"/>
              </a:lnSpc>
              <a:defRPr sz="6230"/>
            </a:pPr>
          </a:p>
          <a:p>
            <a:pPr defTabSz="734694">
              <a:lnSpc>
                <a:spcPct val="120000"/>
              </a:lnSpc>
              <a:defRPr sz="6230"/>
            </a:pPr>
            <a:r>
              <a:t>Wir freuen uns auf einen schönen Abend.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2F2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Unsere Silber-Sponsore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5500">
              <a:defRPr sz="8000"/>
            </a:lvl1pPr>
          </a:lstStyle>
          <a:p>
            <a:pPr/>
            <a:r>
              <a:t>Unsere Silber-Sponsoren</a:t>
            </a:r>
          </a:p>
        </p:txBody>
      </p:sp>
      <p:pic>
        <p:nvPicPr>
          <p:cNvPr id="39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92707" y="4640300"/>
            <a:ext cx="5720487" cy="1203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pasted-image-small.png" descr="pasted-image-smal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869705" y="4400198"/>
            <a:ext cx="5987752" cy="1684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Bild" descr="Bild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367606" y="8128216"/>
            <a:ext cx="3648788" cy="16840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2F2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WiFi / WLA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5500">
              <a:defRPr sz="8000"/>
            </a:lvl1pPr>
          </a:lstStyle>
          <a:p>
            <a:pPr/>
            <a:r>
              <a:t>WiFi / WLAN</a:t>
            </a:r>
          </a:p>
        </p:txBody>
      </p:sp>
      <p:sp>
        <p:nvSpPr>
          <p:cNvPr id="44" name="Wie Ihr ins WLAN kommt findet Ihr auf den ausliegenden Zetteln oder fragt einfach am Empfang nach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lIns="50800" tIns="50800" rIns="50800" bIns="50800"/>
          <a:lstStyle>
            <a:lvl1pPr defTabSz="825500">
              <a:lnSpc>
                <a:spcPct val="120000"/>
              </a:lnSpc>
              <a:defRPr sz="7000"/>
            </a:lvl1pPr>
          </a:lstStyle>
          <a:p>
            <a:pPr/>
            <a:r>
              <a:t>Wie Ihr ins WLAN kommt findet Ihr auf den ausliegenden Zetteln oder fragt einfach am Empfang nach.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2F2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Unsere Bronze-Sponsore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5500">
              <a:defRPr sz="8000"/>
            </a:lvl1pPr>
          </a:lstStyle>
          <a:p>
            <a:pPr/>
            <a:r>
              <a:t>Unsere Bronze-Sponsoren</a:t>
            </a:r>
          </a:p>
        </p:txBody>
      </p:sp>
      <p:pic>
        <p:nvPicPr>
          <p:cNvPr id="47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17195" y="3501057"/>
            <a:ext cx="5001485" cy="1442095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07062" y="3788100"/>
            <a:ext cx="4369875" cy="868009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Bild" descr="Bild"/>
          <p:cNvPicPr>
            <a:picLocks noChangeAspect="1"/>
          </p:cNvPicPr>
          <p:nvPr/>
        </p:nvPicPr>
        <p:blipFill>
          <a:blip r:embed="rId4">
            <a:extLst/>
          </a:blip>
          <a:srcRect l="1087" t="23793" r="640" b="23399"/>
          <a:stretch>
            <a:fillRect/>
          </a:stretch>
        </p:blipFill>
        <p:spPr>
          <a:xfrm>
            <a:off x="10530276" y="10058091"/>
            <a:ext cx="3323447" cy="8929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4" h="21491" fill="norm" stroke="1" extrusionOk="0">
                <a:moveTo>
                  <a:pt x="20717" y="0"/>
                </a:moveTo>
                <a:cubicBezTo>
                  <a:pt x="20473" y="1"/>
                  <a:pt x="20350" y="73"/>
                  <a:pt x="20313" y="239"/>
                </a:cubicBezTo>
                <a:cubicBezTo>
                  <a:pt x="20272" y="424"/>
                  <a:pt x="20243" y="429"/>
                  <a:pt x="20177" y="277"/>
                </a:cubicBezTo>
                <a:cubicBezTo>
                  <a:pt x="20112" y="127"/>
                  <a:pt x="20063" y="138"/>
                  <a:pt x="19964" y="315"/>
                </a:cubicBezTo>
                <a:cubicBezTo>
                  <a:pt x="19893" y="442"/>
                  <a:pt x="19803" y="535"/>
                  <a:pt x="19763" y="516"/>
                </a:cubicBezTo>
                <a:cubicBezTo>
                  <a:pt x="19676" y="474"/>
                  <a:pt x="18837" y="1242"/>
                  <a:pt x="18752" y="1442"/>
                </a:cubicBezTo>
                <a:cubicBezTo>
                  <a:pt x="18719" y="1520"/>
                  <a:pt x="18642" y="1594"/>
                  <a:pt x="18579" y="1605"/>
                </a:cubicBezTo>
                <a:cubicBezTo>
                  <a:pt x="18517" y="1615"/>
                  <a:pt x="18342" y="1755"/>
                  <a:pt x="18191" y="1910"/>
                </a:cubicBezTo>
                <a:cubicBezTo>
                  <a:pt x="17934" y="2176"/>
                  <a:pt x="17913" y="2173"/>
                  <a:pt x="17859" y="1901"/>
                </a:cubicBezTo>
                <a:cubicBezTo>
                  <a:pt x="17828" y="1741"/>
                  <a:pt x="17813" y="1495"/>
                  <a:pt x="17826" y="1347"/>
                </a:cubicBezTo>
                <a:cubicBezTo>
                  <a:pt x="17847" y="1093"/>
                  <a:pt x="17676" y="699"/>
                  <a:pt x="17483" y="564"/>
                </a:cubicBezTo>
                <a:cubicBezTo>
                  <a:pt x="17446" y="537"/>
                  <a:pt x="17371" y="460"/>
                  <a:pt x="17319" y="401"/>
                </a:cubicBezTo>
                <a:cubicBezTo>
                  <a:pt x="17197" y="263"/>
                  <a:pt x="17157" y="464"/>
                  <a:pt x="17002" y="2015"/>
                </a:cubicBezTo>
                <a:cubicBezTo>
                  <a:pt x="16826" y="3780"/>
                  <a:pt x="16528" y="5891"/>
                  <a:pt x="16426" y="6094"/>
                </a:cubicBezTo>
                <a:cubicBezTo>
                  <a:pt x="16379" y="6187"/>
                  <a:pt x="16341" y="6370"/>
                  <a:pt x="16341" y="6495"/>
                </a:cubicBezTo>
                <a:cubicBezTo>
                  <a:pt x="16341" y="6620"/>
                  <a:pt x="16309" y="6819"/>
                  <a:pt x="16272" y="6935"/>
                </a:cubicBezTo>
                <a:cubicBezTo>
                  <a:pt x="16234" y="7050"/>
                  <a:pt x="16217" y="7214"/>
                  <a:pt x="16231" y="7298"/>
                </a:cubicBezTo>
                <a:cubicBezTo>
                  <a:pt x="16244" y="7381"/>
                  <a:pt x="16217" y="7497"/>
                  <a:pt x="16171" y="7555"/>
                </a:cubicBezTo>
                <a:cubicBezTo>
                  <a:pt x="16126" y="7614"/>
                  <a:pt x="16039" y="7867"/>
                  <a:pt x="15976" y="8129"/>
                </a:cubicBezTo>
                <a:cubicBezTo>
                  <a:pt x="15913" y="8391"/>
                  <a:pt x="15820" y="8634"/>
                  <a:pt x="15770" y="8663"/>
                </a:cubicBezTo>
                <a:cubicBezTo>
                  <a:pt x="15690" y="8710"/>
                  <a:pt x="15675" y="8592"/>
                  <a:pt x="15649" y="7699"/>
                </a:cubicBezTo>
                <a:cubicBezTo>
                  <a:pt x="15604" y="6138"/>
                  <a:pt x="15607" y="3413"/>
                  <a:pt x="15654" y="2187"/>
                </a:cubicBezTo>
                <a:cubicBezTo>
                  <a:pt x="15709" y="785"/>
                  <a:pt x="15668" y="584"/>
                  <a:pt x="15361" y="755"/>
                </a:cubicBezTo>
                <a:cubicBezTo>
                  <a:pt x="15043" y="932"/>
                  <a:pt x="14942" y="1357"/>
                  <a:pt x="14862" y="2866"/>
                </a:cubicBezTo>
                <a:cubicBezTo>
                  <a:pt x="14825" y="3565"/>
                  <a:pt x="14782" y="4656"/>
                  <a:pt x="14764" y="5292"/>
                </a:cubicBezTo>
                <a:cubicBezTo>
                  <a:pt x="14736" y="6329"/>
                  <a:pt x="14740" y="6475"/>
                  <a:pt x="14821" y="6686"/>
                </a:cubicBezTo>
                <a:cubicBezTo>
                  <a:pt x="14894" y="6876"/>
                  <a:pt x="14919" y="7198"/>
                  <a:pt x="14944" y="8367"/>
                </a:cubicBezTo>
                <a:cubicBezTo>
                  <a:pt x="14962" y="9164"/>
                  <a:pt x="15004" y="10070"/>
                  <a:pt x="15039" y="10383"/>
                </a:cubicBezTo>
                <a:lnTo>
                  <a:pt x="15104" y="10956"/>
                </a:lnTo>
                <a:lnTo>
                  <a:pt x="14821" y="11816"/>
                </a:lnTo>
                <a:cubicBezTo>
                  <a:pt x="14657" y="12313"/>
                  <a:pt x="14520" y="12618"/>
                  <a:pt x="14497" y="12532"/>
                </a:cubicBezTo>
                <a:cubicBezTo>
                  <a:pt x="14473" y="12445"/>
                  <a:pt x="14477" y="12082"/>
                  <a:pt x="14509" y="11653"/>
                </a:cubicBezTo>
                <a:cubicBezTo>
                  <a:pt x="14539" y="11252"/>
                  <a:pt x="14561" y="10691"/>
                  <a:pt x="14556" y="10411"/>
                </a:cubicBezTo>
                <a:cubicBezTo>
                  <a:pt x="14551" y="10132"/>
                  <a:pt x="14570" y="9575"/>
                  <a:pt x="14599" y="9179"/>
                </a:cubicBezTo>
                <a:cubicBezTo>
                  <a:pt x="14662" y="8349"/>
                  <a:pt x="14592" y="5081"/>
                  <a:pt x="14499" y="4461"/>
                </a:cubicBezTo>
                <a:cubicBezTo>
                  <a:pt x="14469" y="4262"/>
                  <a:pt x="14401" y="3801"/>
                  <a:pt x="14347" y="3439"/>
                </a:cubicBezTo>
                <a:cubicBezTo>
                  <a:pt x="14293" y="3077"/>
                  <a:pt x="14201" y="2618"/>
                  <a:pt x="14142" y="2417"/>
                </a:cubicBezTo>
                <a:cubicBezTo>
                  <a:pt x="13950" y="1765"/>
                  <a:pt x="13198" y="1170"/>
                  <a:pt x="13246" y="1710"/>
                </a:cubicBezTo>
                <a:cubicBezTo>
                  <a:pt x="13256" y="1821"/>
                  <a:pt x="13319" y="1969"/>
                  <a:pt x="13385" y="2035"/>
                </a:cubicBezTo>
                <a:cubicBezTo>
                  <a:pt x="13452" y="2101"/>
                  <a:pt x="13566" y="2317"/>
                  <a:pt x="13640" y="2512"/>
                </a:cubicBezTo>
                <a:cubicBezTo>
                  <a:pt x="13748" y="2799"/>
                  <a:pt x="13775" y="2982"/>
                  <a:pt x="13774" y="3496"/>
                </a:cubicBezTo>
                <a:cubicBezTo>
                  <a:pt x="13773" y="3846"/>
                  <a:pt x="13806" y="4559"/>
                  <a:pt x="13848" y="5072"/>
                </a:cubicBezTo>
                <a:cubicBezTo>
                  <a:pt x="13959" y="6436"/>
                  <a:pt x="13987" y="7986"/>
                  <a:pt x="13923" y="9103"/>
                </a:cubicBezTo>
                <a:cubicBezTo>
                  <a:pt x="13781" y="11566"/>
                  <a:pt x="13738" y="12182"/>
                  <a:pt x="13666" y="12799"/>
                </a:cubicBezTo>
                <a:cubicBezTo>
                  <a:pt x="13623" y="13163"/>
                  <a:pt x="13583" y="13624"/>
                  <a:pt x="13576" y="13821"/>
                </a:cubicBezTo>
                <a:cubicBezTo>
                  <a:pt x="13552" y="14467"/>
                  <a:pt x="13339" y="15833"/>
                  <a:pt x="13149" y="16563"/>
                </a:cubicBezTo>
                <a:cubicBezTo>
                  <a:pt x="12818" y="17826"/>
                  <a:pt x="12671" y="17397"/>
                  <a:pt x="12667" y="15159"/>
                </a:cubicBezTo>
                <a:cubicBezTo>
                  <a:pt x="12663" y="12858"/>
                  <a:pt x="12825" y="10764"/>
                  <a:pt x="13285" y="7183"/>
                </a:cubicBezTo>
                <a:cubicBezTo>
                  <a:pt x="13595" y="4769"/>
                  <a:pt x="13608" y="4629"/>
                  <a:pt x="13547" y="4136"/>
                </a:cubicBezTo>
                <a:cubicBezTo>
                  <a:pt x="13477" y="3561"/>
                  <a:pt x="13336" y="3257"/>
                  <a:pt x="13079" y="3114"/>
                </a:cubicBezTo>
                <a:cubicBezTo>
                  <a:pt x="12873" y="2999"/>
                  <a:pt x="12856" y="3022"/>
                  <a:pt x="12737" y="3553"/>
                </a:cubicBezTo>
                <a:cubicBezTo>
                  <a:pt x="12607" y="4130"/>
                  <a:pt x="12505" y="4122"/>
                  <a:pt x="12505" y="3544"/>
                </a:cubicBezTo>
                <a:cubicBezTo>
                  <a:pt x="12505" y="3144"/>
                  <a:pt x="12269" y="2411"/>
                  <a:pt x="12004" y="1977"/>
                </a:cubicBezTo>
                <a:cubicBezTo>
                  <a:pt x="11716" y="1507"/>
                  <a:pt x="11033" y="1395"/>
                  <a:pt x="10609" y="1748"/>
                </a:cubicBezTo>
                <a:cubicBezTo>
                  <a:pt x="10433" y="1894"/>
                  <a:pt x="10190" y="2043"/>
                  <a:pt x="10069" y="2082"/>
                </a:cubicBezTo>
                <a:cubicBezTo>
                  <a:pt x="9948" y="2122"/>
                  <a:pt x="9812" y="2277"/>
                  <a:pt x="9768" y="2426"/>
                </a:cubicBezTo>
                <a:cubicBezTo>
                  <a:pt x="9724" y="2576"/>
                  <a:pt x="9677" y="2651"/>
                  <a:pt x="9663" y="2598"/>
                </a:cubicBezTo>
                <a:cubicBezTo>
                  <a:pt x="9631" y="2483"/>
                  <a:pt x="9279" y="3124"/>
                  <a:pt x="9238" y="3372"/>
                </a:cubicBezTo>
                <a:cubicBezTo>
                  <a:pt x="9221" y="3476"/>
                  <a:pt x="9149" y="3373"/>
                  <a:pt x="9058" y="3114"/>
                </a:cubicBezTo>
                <a:cubicBezTo>
                  <a:pt x="8785" y="2341"/>
                  <a:pt x="8418" y="1966"/>
                  <a:pt x="8024" y="2063"/>
                </a:cubicBezTo>
                <a:cubicBezTo>
                  <a:pt x="7832" y="2111"/>
                  <a:pt x="7626" y="2256"/>
                  <a:pt x="7566" y="2378"/>
                </a:cubicBezTo>
                <a:cubicBezTo>
                  <a:pt x="7506" y="2501"/>
                  <a:pt x="7438" y="2576"/>
                  <a:pt x="7414" y="2550"/>
                </a:cubicBezTo>
                <a:cubicBezTo>
                  <a:pt x="7390" y="2525"/>
                  <a:pt x="7281" y="2632"/>
                  <a:pt x="7170" y="2789"/>
                </a:cubicBezTo>
                <a:cubicBezTo>
                  <a:pt x="7023" y="2997"/>
                  <a:pt x="6883" y="3059"/>
                  <a:pt x="6658" y="2999"/>
                </a:cubicBezTo>
                <a:lnTo>
                  <a:pt x="6346" y="2913"/>
                </a:lnTo>
                <a:lnTo>
                  <a:pt x="6205" y="4098"/>
                </a:lnTo>
                <a:cubicBezTo>
                  <a:pt x="6127" y="4750"/>
                  <a:pt x="6066" y="5390"/>
                  <a:pt x="6066" y="5521"/>
                </a:cubicBezTo>
                <a:cubicBezTo>
                  <a:pt x="6066" y="5652"/>
                  <a:pt x="6032" y="5951"/>
                  <a:pt x="5991" y="6180"/>
                </a:cubicBezTo>
                <a:cubicBezTo>
                  <a:pt x="5951" y="6409"/>
                  <a:pt x="5929" y="6698"/>
                  <a:pt x="5942" y="6830"/>
                </a:cubicBezTo>
                <a:cubicBezTo>
                  <a:pt x="5973" y="7130"/>
                  <a:pt x="5813" y="7717"/>
                  <a:pt x="5770" y="7460"/>
                </a:cubicBezTo>
                <a:cubicBezTo>
                  <a:pt x="5754" y="7361"/>
                  <a:pt x="5776" y="6811"/>
                  <a:pt x="5819" y="6247"/>
                </a:cubicBezTo>
                <a:cubicBezTo>
                  <a:pt x="5884" y="5392"/>
                  <a:pt x="5885" y="5111"/>
                  <a:pt x="5840" y="4547"/>
                </a:cubicBezTo>
                <a:cubicBezTo>
                  <a:pt x="5785" y="3871"/>
                  <a:pt x="5621" y="3427"/>
                  <a:pt x="5492" y="3611"/>
                </a:cubicBezTo>
                <a:cubicBezTo>
                  <a:pt x="5462" y="3654"/>
                  <a:pt x="5412" y="3600"/>
                  <a:pt x="5384" y="3496"/>
                </a:cubicBezTo>
                <a:cubicBezTo>
                  <a:pt x="5346" y="3356"/>
                  <a:pt x="5294" y="3453"/>
                  <a:pt x="5181" y="3859"/>
                </a:cubicBezTo>
                <a:lnTo>
                  <a:pt x="5029" y="4403"/>
                </a:lnTo>
                <a:lnTo>
                  <a:pt x="4906" y="3802"/>
                </a:lnTo>
                <a:cubicBezTo>
                  <a:pt x="4838" y="3471"/>
                  <a:pt x="4759" y="3200"/>
                  <a:pt x="4733" y="3200"/>
                </a:cubicBezTo>
                <a:cubicBezTo>
                  <a:pt x="4707" y="3200"/>
                  <a:pt x="4635" y="3052"/>
                  <a:pt x="4571" y="2866"/>
                </a:cubicBezTo>
                <a:cubicBezTo>
                  <a:pt x="4507" y="2679"/>
                  <a:pt x="4428" y="2522"/>
                  <a:pt x="4396" y="2522"/>
                </a:cubicBezTo>
                <a:cubicBezTo>
                  <a:pt x="4365" y="2522"/>
                  <a:pt x="4282" y="2930"/>
                  <a:pt x="4214" y="3420"/>
                </a:cubicBezTo>
                <a:cubicBezTo>
                  <a:pt x="4145" y="3909"/>
                  <a:pt x="4010" y="4857"/>
                  <a:pt x="3913" y="5531"/>
                </a:cubicBezTo>
                <a:cubicBezTo>
                  <a:pt x="3730" y="6791"/>
                  <a:pt x="3715" y="7065"/>
                  <a:pt x="3817" y="7364"/>
                </a:cubicBezTo>
                <a:cubicBezTo>
                  <a:pt x="3864" y="7502"/>
                  <a:pt x="3836" y="7849"/>
                  <a:pt x="3676" y="9055"/>
                </a:cubicBezTo>
                <a:cubicBezTo>
                  <a:pt x="3565" y="9893"/>
                  <a:pt x="3436" y="10958"/>
                  <a:pt x="3390" y="11424"/>
                </a:cubicBezTo>
                <a:cubicBezTo>
                  <a:pt x="3345" y="11890"/>
                  <a:pt x="3279" y="12441"/>
                  <a:pt x="3244" y="12647"/>
                </a:cubicBezTo>
                <a:cubicBezTo>
                  <a:pt x="3209" y="12852"/>
                  <a:pt x="3192" y="13098"/>
                  <a:pt x="3208" y="13191"/>
                </a:cubicBezTo>
                <a:cubicBezTo>
                  <a:pt x="3236" y="13364"/>
                  <a:pt x="3057" y="13818"/>
                  <a:pt x="2989" y="13745"/>
                </a:cubicBezTo>
                <a:cubicBezTo>
                  <a:pt x="2948" y="13701"/>
                  <a:pt x="2539" y="14132"/>
                  <a:pt x="2266" y="14500"/>
                </a:cubicBezTo>
                <a:cubicBezTo>
                  <a:pt x="2049" y="14792"/>
                  <a:pt x="2029" y="14684"/>
                  <a:pt x="1934" y="12866"/>
                </a:cubicBezTo>
                <a:cubicBezTo>
                  <a:pt x="1893" y="12073"/>
                  <a:pt x="1853" y="11301"/>
                  <a:pt x="1844" y="11147"/>
                </a:cubicBezTo>
                <a:cubicBezTo>
                  <a:pt x="1834" y="10972"/>
                  <a:pt x="2022" y="10137"/>
                  <a:pt x="2341" y="8931"/>
                </a:cubicBezTo>
                <a:cubicBezTo>
                  <a:pt x="3176" y="5774"/>
                  <a:pt x="3391" y="4450"/>
                  <a:pt x="3221" y="3486"/>
                </a:cubicBezTo>
                <a:cubicBezTo>
                  <a:pt x="3101" y="2809"/>
                  <a:pt x="2798" y="2608"/>
                  <a:pt x="2287" y="2856"/>
                </a:cubicBezTo>
                <a:cubicBezTo>
                  <a:pt x="1986" y="3002"/>
                  <a:pt x="1838" y="3006"/>
                  <a:pt x="1806" y="2885"/>
                </a:cubicBezTo>
                <a:cubicBezTo>
                  <a:pt x="1778" y="2783"/>
                  <a:pt x="1727" y="2766"/>
                  <a:pt x="1685" y="2846"/>
                </a:cubicBezTo>
                <a:cubicBezTo>
                  <a:pt x="1645" y="2923"/>
                  <a:pt x="1532" y="3039"/>
                  <a:pt x="1435" y="3104"/>
                </a:cubicBezTo>
                <a:cubicBezTo>
                  <a:pt x="1338" y="3170"/>
                  <a:pt x="1224" y="3287"/>
                  <a:pt x="1183" y="3362"/>
                </a:cubicBezTo>
                <a:cubicBezTo>
                  <a:pt x="1142" y="3438"/>
                  <a:pt x="1011" y="3665"/>
                  <a:pt x="892" y="3869"/>
                </a:cubicBezTo>
                <a:cubicBezTo>
                  <a:pt x="773" y="4072"/>
                  <a:pt x="616" y="4475"/>
                  <a:pt x="540" y="4757"/>
                </a:cubicBezTo>
                <a:lnTo>
                  <a:pt x="401" y="5263"/>
                </a:lnTo>
                <a:lnTo>
                  <a:pt x="504" y="5750"/>
                </a:lnTo>
                <a:cubicBezTo>
                  <a:pt x="702" y="6672"/>
                  <a:pt x="755" y="6684"/>
                  <a:pt x="1157" y="5941"/>
                </a:cubicBezTo>
                <a:cubicBezTo>
                  <a:pt x="1603" y="5119"/>
                  <a:pt x="2043" y="4608"/>
                  <a:pt x="2431" y="4461"/>
                </a:cubicBezTo>
                <a:cubicBezTo>
                  <a:pt x="2884" y="4288"/>
                  <a:pt x="2922" y="4422"/>
                  <a:pt x="2680" y="5349"/>
                </a:cubicBezTo>
                <a:cubicBezTo>
                  <a:pt x="2433" y="6298"/>
                  <a:pt x="1793" y="8137"/>
                  <a:pt x="1757" y="8004"/>
                </a:cubicBezTo>
                <a:cubicBezTo>
                  <a:pt x="1742" y="7951"/>
                  <a:pt x="1743" y="7701"/>
                  <a:pt x="1757" y="7441"/>
                </a:cubicBezTo>
                <a:cubicBezTo>
                  <a:pt x="1788" y="6857"/>
                  <a:pt x="1703" y="6657"/>
                  <a:pt x="1389" y="6572"/>
                </a:cubicBezTo>
                <a:cubicBezTo>
                  <a:pt x="1226" y="6528"/>
                  <a:pt x="1156" y="6577"/>
                  <a:pt x="1126" y="6763"/>
                </a:cubicBezTo>
                <a:cubicBezTo>
                  <a:pt x="1072" y="7105"/>
                  <a:pt x="933" y="8338"/>
                  <a:pt x="923" y="8549"/>
                </a:cubicBezTo>
                <a:cubicBezTo>
                  <a:pt x="919" y="8642"/>
                  <a:pt x="909" y="8775"/>
                  <a:pt x="903" y="8845"/>
                </a:cubicBezTo>
                <a:cubicBezTo>
                  <a:pt x="897" y="8915"/>
                  <a:pt x="888" y="9023"/>
                  <a:pt x="885" y="9093"/>
                </a:cubicBezTo>
                <a:cubicBezTo>
                  <a:pt x="881" y="9163"/>
                  <a:pt x="842" y="9420"/>
                  <a:pt x="800" y="9657"/>
                </a:cubicBezTo>
                <a:cubicBezTo>
                  <a:pt x="757" y="9894"/>
                  <a:pt x="725" y="10347"/>
                  <a:pt x="728" y="10669"/>
                </a:cubicBezTo>
                <a:cubicBezTo>
                  <a:pt x="730" y="10992"/>
                  <a:pt x="700" y="11636"/>
                  <a:pt x="661" y="12102"/>
                </a:cubicBezTo>
                <a:cubicBezTo>
                  <a:pt x="621" y="12568"/>
                  <a:pt x="475" y="14291"/>
                  <a:pt x="337" y="15923"/>
                </a:cubicBezTo>
                <a:cubicBezTo>
                  <a:pt x="82" y="18914"/>
                  <a:pt x="-35" y="20847"/>
                  <a:pt x="10" y="21281"/>
                </a:cubicBezTo>
                <a:cubicBezTo>
                  <a:pt x="43" y="21599"/>
                  <a:pt x="55" y="21590"/>
                  <a:pt x="383" y="21014"/>
                </a:cubicBezTo>
                <a:cubicBezTo>
                  <a:pt x="540" y="20738"/>
                  <a:pt x="679" y="20378"/>
                  <a:pt x="692" y="20211"/>
                </a:cubicBezTo>
                <a:cubicBezTo>
                  <a:pt x="705" y="20045"/>
                  <a:pt x="791" y="18774"/>
                  <a:pt x="882" y="17394"/>
                </a:cubicBezTo>
                <a:cubicBezTo>
                  <a:pt x="1042" y="14975"/>
                  <a:pt x="1151" y="13716"/>
                  <a:pt x="1204" y="13716"/>
                </a:cubicBezTo>
                <a:cubicBezTo>
                  <a:pt x="1238" y="13716"/>
                  <a:pt x="1543" y="16227"/>
                  <a:pt x="1543" y="16515"/>
                </a:cubicBezTo>
                <a:cubicBezTo>
                  <a:pt x="1543" y="16645"/>
                  <a:pt x="1693" y="17226"/>
                  <a:pt x="1875" y="17804"/>
                </a:cubicBezTo>
                <a:cubicBezTo>
                  <a:pt x="2057" y="18383"/>
                  <a:pt x="2231" y="19039"/>
                  <a:pt x="2264" y="19256"/>
                </a:cubicBezTo>
                <a:cubicBezTo>
                  <a:pt x="2296" y="19474"/>
                  <a:pt x="2378" y="19702"/>
                  <a:pt x="2446" y="19763"/>
                </a:cubicBezTo>
                <a:cubicBezTo>
                  <a:pt x="2515" y="19823"/>
                  <a:pt x="2591" y="19924"/>
                  <a:pt x="2616" y="19992"/>
                </a:cubicBezTo>
                <a:cubicBezTo>
                  <a:pt x="2641" y="20059"/>
                  <a:pt x="2717" y="20160"/>
                  <a:pt x="2786" y="20221"/>
                </a:cubicBezTo>
                <a:cubicBezTo>
                  <a:pt x="2894" y="20317"/>
                  <a:pt x="2929" y="20248"/>
                  <a:pt x="3048" y="19638"/>
                </a:cubicBezTo>
                <a:cubicBezTo>
                  <a:pt x="3123" y="19253"/>
                  <a:pt x="3198" y="18656"/>
                  <a:pt x="3215" y="18320"/>
                </a:cubicBezTo>
                <a:cubicBezTo>
                  <a:pt x="3258" y="17480"/>
                  <a:pt x="3434" y="16065"/>
                  <a:pt x="3537" y="15722"/>
                </a:cubicBezTo>
                <a:cubicBezTo>
                  <a:pt x="3584" y="15566"/>
                  <a:pt x="3683" y="15380"/>
                  <a:pt x="3758" y="15311"/>
                </a:cubicBezTo>
                <a:cubicBezTo>
                  <a:pt x="3834" y="15243"/>
                  <a:pt x="3966" y="15050"/>
                  <a:pt x="4054" y="14882"/>
                </a:cubicBezTo>
                <a:cubicBezTo>
                  <a:pt x="4142" y="14713"/>
                  <a:pt x="4267" y="14554"/>
                  <a:pt x="4329" y="14528"/>
                </a:cubicBezTo>
                <a:cubicBezTo>
                  <a:pt x="4435" y="14484"/>
                  <a:pt x="4443" y="14530"/>
                  <a:pt x="4437" y="15159"/>
                </a:cubicBezTo>
                <a:cubicBezTo>
                  <a:pt x="4434" y="15532"/>
                  <a:pt x="4398" y="16120"/>
                  <a:pt x="4358" y="16467"/>
                </a:cubicBezTo>
                <a:cubicBezTo>
                  <a:pt x="4317" y="16814"/>
                  <a:pt x="4283" y="17255"/>
                  <a:pt x="4283" y="17451"/>
                </a:cubicBezTo>
                <a:cubicBezTo>
                  <a:pt x="4283" y="17647"/>
                  <a:pt x="4263" y="17956"/>
                  <a:pt x="4237" y="18139"/>
                </a:cubicBezTo>
                <a:cubicBezTo>
                  <a:pt x="4178" y="18543"/>
                  <a:pt x="4224" y="18930"/>
                  <a:pt x="4299" y="18655"/>
                </a:cubicBezTo>
                <a:cubicBezTo>
                  <a:pt x="4379" y="18358"/>
                  <a:pt x="4477" y="18439"/>
                  <a:pt x="4669" y="18979"/>
                </a:cubicBezTo>
                <a:cubicBezTo>
                  <a:pt x="4899" y="19625"/>
                  <a:pt x="4960" y="19443"/>
                  <a:pt x="5014" y="17938"/>
                </a:cubicBezTo>
                <a:cubicBezTo>
                  <a:pt x="5035" y="17343"/>
                  <a:pt x="5120" y="15943"/>
                  <a:pt x="5199" y="14824"/>
                </a:cubicBezTo>
                <a:cubicBezTo>
                  <a:pt x="5278" y="13705"/>
                  <a:pt x="5362" y="12406"/>
                  <a:pt x="5387" y="11940"/>
                </a:cubicBezTo>
                <a:cubicBezTo>
                  <a:pt x="5442" y="10889"/>
                  <a:pt x="5492" y="10677"/>
                  <a:pt x="5593" y="11051"/>
                </a:cubicBezTo>
                <a:cubicBezTo>
                  <a:pt x="5664" y="11316"/>
                  <a:pt x="5665" y="11396"/>
                  <a:pt x="5587" y="12312"/>
                </a:cubicBezTo>
                <a:cubicBezTo>
                  <a:pt x="5417" y="14313"/>
                  <a:pt x="5387" y="14670"/>
                  <a:pt x="5320" y="15665"/>
                </a:cubicBezTo>
                <a:cubicBezTo>
                  <a:pt x="5197" y="17493"/>
                  <a:pt x="5150" y="18299"/>
                  <a:pt x="5150" y="18635"/>
                </a:cubicBezTo>
                <a:cubicBezTo>
                  <a:pt x="5150" y="19085"/>
                  <a:pt x="5454" y="19820"/>
                  <a:pt x="5639" y="19820"/>
                </a:cubicBezTo>
                <a:cubicBezTo>
                  <a:pt x="5808" y="19820"/>
                  <a:pt x="5973" y="19278"/>
                  <a:pt x="5973" y="18721"/>
                </a:cubicBezTo>
                <a:cubicBezTo>
                  <a:pt x="5973" y="18525"/>
                  <a:pt x="5995" y="18287"/>
                  <a:pt x="6022" y="18187"/>
                </a:cubicBezTo>
                <a:cubicBezTo>
                  <a:pt x="6049" y="18086"/>
                  <a:pt x="6078" y="17747"/>
                  <a:pt x="6087" y="17432"/>
                </a:cubicBezTo>
                <a:cubicBezTo>
                  <a:pt x="6095" y="17117"/>
                  <a:pt x="6147" y="16249"/>
                  <a:pt x="6202" y="15502"/>
                </a:cubicBezTo>
                <a:cubicBezTo>
                  <a:pt x="6258" y="14756"/>
                  <a:pt x="6307" y="13989"/>
                  <a:pt x="6310" y="13802"/>
                </a:cubicBezTo>
                <a:cubicBezTo>
                  <a:pt x="6314" y="13616"/>
                  <a:pt x="6328" y="13389"/>
                  <a:pt x="6344" y="13296"/>
                </a:cubicBezTo>
                <a:cubicBezTo>
                  <a:pt x="6359" y="13203"/>
                  <a:pt x="6386" y="12839"/>
                  <a:pt x="6403" y="12494"/>
                </a:cubicBezTo>
                <a:cubicBezTo>
                  <a:pt x="6420" y="12148"/>
                  <a:pt x="6475" y="11511"/>
                  <a:pt x="6526" y="11080"/>
                </a:cubicBezTo>
                <a:cubicBezTo>
                  <a:pt x="6578" y="10650"/>
                  <a:pt x="6612" y="10216"/>
                  <a:pt x="6601" y="10106"/>
                </a:cubicBezTo>
                <a:cubicBezTo>
                  <a:pt x="6573" y="9820"/>
                  <a:pt x="6809" y="8190"/>
                  <a:pt x="6863" y="8291"/>
                </a:cubicBezTo>
                <a:cubicBezTo>
                  <a:pt x="6889" y="8338"/>
                  <a:pt x="6911" y="8564"/>
                  <a:pt x="6912" y="8797"/>
                </a:cubicBezTo>
                <a:cubicBezTo>
                  <a:pt x="6913" y="9030"/>
                  <a:pt x="6927" y="9342"/>
                  <a:pt x="6946" y="9485"/>
                </a:cubicBezTo>
                <a:cubicBezTo>
                  <a:pt x="6964" y="9629"/>
                  <a:pt x="6936" y="10193"/>
                  <a:pt x="6881" y="10755"/>
                </a:cubicBezTo>
                <a:cubicBezTo>
                  <a:pt x="6828" y="11312"/>
                  <a:pt x="6782" y="11967"/>
                  <a:pt x="6776" y="12207"/>
                </a:cubicBezTo>
                <a:cubicBezTo>
                  <a:pt x="6770" y="12447"/>
                  <a:pt x="6751" y="12735"/>
                  <a:pt x="6732" y="12847"/>
                </a:cubicBezTo>
                <a:cubicBezTo>
                  <a:pt x="6714" y="12959"/>
                  <a:pt x="6638" y="13732"/>
                  <a:pt x="6565" y="14566"/>
                </a:cubicBezTo>
                <a:cubicBezTo>
                  <a:pt x="6492" y="15401"/>
                  <a:pt x="6413" y="16216"/>
                  <a:pt x="6390" y="16381"/>
                </a:cubicBezTo>
                <a:cubicBezTo>
                  <a:pt x="6368" y="16546"/>
                  <a:pt x="6326" y="16985"/>
                  <a:pt x="6295" y="17346"/>
                </a:cubicBezTo>
                <a:cubicBezTo>
                  <a:pt x="6235" y="18042"/>
                  <a:pt x="6269" y="18286"/>
                  <a:pt x="6431" y="18292"/>
                </a:cubicBezTo>
                <a:cubicBezTo>
                  <a:pt x="6534" y="18295"/>
                  <a:pt x="6614" y="18644"/>
                  <a:pt x="6614" y="19094"/>
                </a:cubicBezTo>
                <a:cubicBezTo>
                  <a:pt x="6614" y="19686"/>
                  <a:pt x="6693" y="19563"/>
                  <a:pt x="6797" y="18807"/>
                </a:cubicBezTo>
                <a:cubicBezTo>
                  <a:pt x="6848" y="18434"/>
                  <a:pt x="6875" y="18129"/>
                  <a:pt x="6858" y="18129"/>
                </a:cubicBezTo>
                <a:cubicBezTo>
                  <a:pt x="6841" y="18129"/>
                  <a:pt x="6859" y="17996"/>
                  <a:pt x="6897" y="17833"/>
                </a:cubicBezTo>
                <a:cubicBezTo>
                  <a:pt x="6935" y="17670"/>
                  <a:pt x="6978" y="17389"/>
                  <a:pt x="6995" y="17212"/>
                </a:cubicBezTo>
                <a:cubicBezTo>
                  <a:pt x="7024" y="16905"/>
                  <a:pt x="7031" y="16904"/>
                  <a:pt x="7139" y="17279"/>
                </a:cubicBezTo>
                <a:cubicBezTo>
                  <a:pt x="7233" y="17607"/>
                  <a:pt x="7269" y="17644"/>
                  <a:pt x="7355" y="17489"/>
                </a:cubicBezTo>
                <a:cubicBezTo>
                  <a:pt x="7411" y="17387"/>
                  <a:pt x="7513" y="17265"/>
                  <a:pt x="7579" y="17212"/>
                </a:cubicBezTo>
                <a:cubicBezTo>
                  <a:pt x="7760" y="17067"/>
                  <a:pt x="8806" y="13151"/>
                  <a:pt x="8806" y="12618"/>
                </a:cubicBezTo>
                <a:cubicBezTo>
                  <a:pt x="8806" y="12552"/>
                  <a:pt x="8862" y="12183"/>
                  <a:pt x="8932" y="11796"/>
                </a:cubicBezTo>
                <a:cubicBezTo>
                  <a:pt x="9002" y="11410"/>
                  <a:pt x="9096" y="10800"/>
                  <a:pt x="9140" y="10450"/>
                </a:cubicBezTo>
                <a:cubicBezTo>
                  <a:pt x="9209" y="9909"/>
                  <a:pt x="9233" y="9838"/>
                  <a:pt x="9305" y="9982"/>
                </a:cubicBezTo>
                <a:cubicBezTo>
                  <a:pt x="9387" y="10144"/>
                  <a:pt x="9386" y="10217"/>
                  <a:pt x="9256" y="11558"/>
                </a:cubicBezTo>
                <a:cubicBezTo>
                  <a:pt x="9181" y="12328"/>
                  <a:pt x="9089" y="13362"/>
                  <a:pt x="9053" y="13860"/>
                </a:cubicBezTo>
                <a:cubicBezTo>
                  <a:pt x="8977" y="14900"/>
                  <a:pt x="8910" y="15417"/>
                  <a:pt x="8852" y="15417"/>
                </a:cubicBezTo>
                <a:cubicBezTo>
                  <a:pt x="8830" y="15417"/>
                  <a:pt x="8749" y="15911"/>
                  <a:pt x="8672" y="16515"/>
                </a:cubicBezTo>
                <a:cubicBezTo>
                  <a:pt x="8493" y="17925"/>
                  <a:pt x="8523" y="18272"/>
                  <a:pt x="8875" y="18912"/>
                </a:cubicBezTo>
                <a:lnTo>
                  <a:pt x="9130" y="19380"/>
                </a:lnTo>
                <a:lnTo>
                  <a:pt x="9241" y="18884"/>
                </a:lnTo>
                <a:cubicBezTo>
                  <a:pt x="9301" y="18609"/>
                  <a:pt x="9350" y="18248"/>
                  <a:pt x="9351" y="18081"/>
                </a:cubicBezTo>
                <a:cubicBezTo>
                  <a:pt x="9352" y="17915"/>
                  <a:pt x="9383" y="17499"/>
                  <a:pt x="9421" y="17164"/>
                </a:cubicBezTo>
                <a:cubicBezTo>
                  <a:pt x="9478" y="16652"/>
                  <a:pt x="9502" y="16595"/>
                  <a:pt x="9560" y="16773"/>
                </a:cubicBezTo>
                <a:cubicBezTo>
                  <a:pt x="9597" y="16889"/>
                  <a:pt x="9627" y="17051"/>
                  <a:pt x="9627" y="17136"/>
                </a:cubicBezTo>
                <a:cubicBezTo>
                  <a:pt x="9627" y="17408"/>
                  <a:pt x="9903" y="18292"/>
                  <a:pt x="9987" y="18292"/>
                </a:cubicBezTo>
                <a:cubicBezTo>
                  <a:pt x="10213" y="18292"/>
                  <a:pt x="11207" y="16122"/>
                  <a:pt x="11672" y="14614"/>
                </a:cubicBezTo>
                <a:cubicBezTo>
                  <a:pt x="11978" y="13619"/>
                  <a:pt x="11977" y="13623"/>
                  <a:pt x="12019" y="14929"/>
                </a:cubicBezTo>
                <a:cubicBezTo>
                  <a:pt x="12075" y="16677"/>
                  <a:pt x="12277" y="18041"/>
                  <a:pt x="12567" y="18645"/>
                </a:cubicBezTo>
                <a:cubicBezTo>
                  <a:pt x="12817" y="19167"/>
                  <a:pt x="13255" y="19046"/>
                  <a:pt x="13488" y="18387"/>
                </a:cubicBezTo>
                <a:cubicBezTo>
                  <a:pt x="13615" y="18028"/>
                  <a:pt x="13665" y="17966"/>
                  <a:pt x="13714" y="18120"/>
                </a:cubicBezTo>
                <a:cubicBezTo>
                  <a:pt x="13750" y="18228"/>
                  <a:pt x="13834" y="18293"/>
                  <a:pt x="13905" y="18263"/>
                </a:cubicBezTo>
                <a:cubicBezTo>
                  <a:pt x="14007" y="18219"/>
                  <a:pt x="14080" y="17956"/>
                  <a:pt x="14262" y="16945"/>
                </a:cubicBezTo>
                <a:cubicBezTo>
                  <a:pt x="14522" y="15501"/>
                  <a:pt x="15087" y="13210"/>
                  <a:pt x="15183" y="13210"/>
                </a:cubicBezTo>
                <a:cubicBezTo>
                  <a:pt x="15219" y="13210"/>
                  <a:pt x="15259" y="13343"/>
                  <a:pt x="15274" y="13506"/>
                </a:cubicBezTo>
                <a:cubicBezTo>
                  <a:pt x="15338" y="14215"/>
                  <a:pt x="15669" y="16712"/>
                  <a:pt x="15734" y="16983"/>
                </a:cubicBezTo>
                <a:cubicBezTo>
                  <a:pt x="15816" y="17321"/>
                  <a:pt x="16032" y="17362"/>
                  <a:pt x="16243" y="17088"/>
                </a:cubicBezTo>
                <a:cubicBezTo>
                  <a:pt x="16371" y="16923"/>
                  <a:pt x="16402" y="16956"/>
                  <a:pt x="16526" y="17346"/>
                </a:cubicBezTo>
                <a:cubicBezTo>
                  <a:pt x="16862" y="18393"/>
                  <a:pt x="17112" y="18174"/>
                  <a:pt x="17576" y="16429"/>
                </a:cubicBezTo>
                <a:cubicBezTo>
                  <a:pt x="17771" y="15697"/>
                  <a:pt x="17947" y="14926"/>
                  <a:pt x="17965" y="14710"/>
                </a:cubicBezTo>
                <a:cubicBezTo>
                  <a:pt x="17982" y="14493"/>
                  <a:pt x="18025" y="14179"/>
                  <a:pt x="18062" y="14022"/>
                </a:cubicBezTo>
                <a:cubicBezTo>
                  <a:pt x="18099" y="13865"/>
                  <a:pt x="18117" y="13660"/>
                  <a:pt x="18101" y="13564"/>
                </a:cubicBezTo>
                <a:cubicBezTo>
                  <a:pt x="18070" y="13381"/>
                  <a:pt x="17560" y="14588"/>
                  <a:pt x="17337" y="15369"/>
                </a:cubicBezTo>
                <a:cubicBezTo>
                  <a:pt x="17232" y="15736"/>
                  <a:pt x="17206" y="15769"/>
                  <a:pt x="17182" y="15541"/>
                </a:cubicBezTo>
                <a:cubicBezTo>
                  <a:pt x="17167" y="15393"/>
                  <a:pt x="17185" y="15010"/>
                  <a:pt x="17221" y="14700"/>
                </a:cubicBezTo>
                <a:cubicBezTo>
                  <a:pt x="17257" y="14391"/>
                  <a:pt x="17327" y="13802"/>
                  <a:pt x="17373" y="13382"/>
                </a:cubicBezTo>
                <a:cubicBezTo>
                  <a:pt x="17549" y="11786"/>
                  <a:pt x="17662" y="11465"/>
                  <a:pt x="18237" y="10927"/>
                </a:cubicBezTo>
                <a:cubicBezTo>
                  <a:pt x="18644" y="10547"/>
                  <a:pt x="19048" y="9962"/>
                  <a:pt x="19094" y="9695"/>
                </a:cubicBezTo>
                <a:cubicBezTo>
                  <a:pt x="19113" y="9581"/>
                  <a:pt x="19160" y="9537"/>
                  <a:pt x="19197" y="9590"/>
                </a:cubicBezTo>
                <a:cubicBezTo>
                  <a:pt x="19329" y="9778"/>
                  <a:pt x="19485" y="9494"/>
                  <a:pt x="19500" y="9046"/>
                </a:cubicBezTo>
                <a:cubicBezTo>
                  <a:pt x="19524" y="8346"/>
                  <a:pt x="19596" y="8522"/>
                  <a:pt x="19765" y="9686"/>
                </a:cubicBezTo>
                <a:cubicBezTo>
                  <a:pt x="19854" y="10290"/>
                  <a:pt x="20002" y="11128"/>
                  <a:pt x="20095" y="11548"/>
                </a:cubicBezTo>
                <a:cubicBezTo>
                  <a:pt x="20373" y="12806"/>
                  <a:pt x="20456" y="13426"/>
                  <a:pt x="20424" y="14022"/>
                </a:cubicBezTo>
                <a:cubicBezTo>
                  <a:pt x="20383" y="14783"/>
                  <a:pt x="20235" y="15073"/>
                  <a:pt x="19886" y="15073"/>
                </a:cubicBezTo>
                <a:cubicBezTo>
                  <a:pt x="19519" y="15073"/>
                  <a:pt x="19401" y="14908"/>
                  <a:pt x="19071" y="13946"/>
                </a:cubicBezTo>
                <a:cubicBezTo>
                  <a:pt x="18926" y="13525"/>
                  <a:pt x="18806" y="13249"/>
                  <a:pt x="18803" y="13325"/>
                </a:cubicBezTo>
                <a:cubicBezTo>
                  <a:pt x="18770" y="14225"/>
                  <a:pt x="18877" y="15178"/>
                  <a:pt x="19107" y="16028"/>
                </a:cubicBezTo>
                <a:cubicBezTo>
                  <a:pt x="19378" y="17033"/>
                  <a:pt x="19509" y="17233"/>
                  <a:pt x="19917" y="17260"/>
                </a:cubicBezTo>
                <a:cubicBezTo>
                  <a:pt x="20225" y="17280"/>
                  <a:pt x="20300" y="17222"/>
                  <a:pt x="20475" y="16840"/>
                </a:cubicBezTo>
                <a:cubicBezTo>
                  <a:pt x="20715" y="16319"/>
                  <a:pt x="20944" y="15309"/>
                  <a:pt x="20982" y="14605"/>
                </a:cubicBezTo>
                <a:cubicBezTo>
                  <a:pt x="21017" y="13952"/>
                  <a:pt x="20890" y="13036"/>
                  <a:pt x="20578" y="11682"/>
                </a:cubicBezTo>
                <a:cubicBezTo>
                  <a:pt x="20158" y="9857"/>
                  <a:pt x="20087" y="9359"/>
                  <a:pt x="20087" y="8281"/>
                </a:cubicBezTo>
                <a:cubicBezTo>
                  <a:pt x="20087" y="7754"/>
                  <a:pt x="20108" y="7061"/>
                  <a:pt x="20136" y="6744"/>
                </a:cubicBezTo>
                <a:cubicBezTo>
                  <a:pt x="20305" y="4801"/>
                  <a:pt x="20733" y="2321"/>
                  <a:pt x="20833" y="2694"/>
                </a:cubicBezTo>
                <a:cubicBezTo>
                  <a:pt x="20912" y="2988"/>
                  <a:pt x="20892" y="5056"/>
                  <a:pt x="20802" y="5750"/>
                </a:cubicBezTo>
                <a:cubicBezTo>
                  <a:pt x="20731" y="6300"/>
                  <a:pt x="20719" y="7305"/>
                  <a:pt x="20782" y="7536"/>
                </a:cubicBezTo>
                <a:cubicBezTo>
                  <a:pt x="20796" y="7589"/>
                  <a:pt x="20867" y="7363"/>
                  <a:pt x="20939" y="7030"/>
                </a:cubicBezTo>
                <a:cubicBezTo>
                  <a:pt x="21010" y="6697"/>
                  <a:pt x="21093" y="6428"/>
                  <a:pt x="21121" y="6428"/>
                </a:cubicBezTo>
                <a:cubicBezTo>
                  <a:pt x="21150" y="6428"/>
                  <a:pt x="21186" y="6307"/>
                  <a:pt x="21201" y="6161"/>
                </a:cubicBezTo>
                <a:cubicBezTo>
                  <a:pt x="21216" y="6015"/>
                  <a:pt x="21245" y="5936"/>
                  <a:pt x="21268" y="5989"/>
                </a:cubicBezTo>
                <a:cubicBezTo>
                  <a:pt x="21346" y="6168"/>
                  <a:pt x="21521" y="4514"/>
                  <a:pt x="21541" y="3410"/>
                </a:cubicBezTo>
                <a:cubicBezTo>
                  <a:pt x="21565" y="1999"/>
                  <a:pt x="21464" y="1012"/>
                  <a:pt x="21237" y="430"/>
                </a:cubicBezTo>
                <a:cubicBezTo>
                  <a:pt x="21091" y="56"/>
                  <a:pt x="21019" y="-1"/>
                  <a:pt x="20717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50" name="Bild" descr="Bild"/>
          <p:cNvPicPr>
            <a:picLocks noChangeAspect="1"/>
          </p:cNvPicPr>
          <p:nvPr/>
        </p:nvPicPr>
        <p:blipFill>
          <a:blip r:embed="rId5">
            <a:extLst/>
          </a:blip>
          <a:srcRect l="4172" t="7555" r="53541" b="7496"/>
          <a:stretch>
            <a:fillRect/>
          </a:stretch>
        </p:blipFill>
        <p:spPr>
          <a:xfrm>
            <a:off x="3882458" y="6129550"/>
            <a:ext cx="2209066" cy="2218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3" h="21532" fill="norm" stroke="1" extrusionOk="0">
                <a:moveTo>
                  <a:pt x="8832" y="0"/>
                </a:moveTo>
                <a:cubicBezTo>
                  <a:pt x="8778" y="2"/>
                  <a:pt x="8726" y="27"/>
                  <a:pt x="8666" y="77"/>
                </a:cubicBezTo>
                <a:cubicBezTo>
                  <a:pt x="8554" y="169"/>
                  <a:pt x="8484" y="174"/>
                  <a:pt x="8434" y="92"/>
                </a:cubicBezTo>
                <a:cubicBezTo>
                  <a:pt x="8390" y="22"/>
                  <a:pt x="8193" y="1"/>
                  <a:pt x="7923" y="38"/>
                </a:cubicBezTo>
                <a:cubicBezTo>
                  <a:pt x="7680" y="72"/>
                  <a:pt x="7211" y="98"/>
                  <a:pt x="6882" y="96"/>
                </a:cubicBezTo>
                <a:cubicBezTo>
                  <a:pt x="6408" y="93"/>
                  <a:pt x="6265" y="131"/>
                  <a:pt x="6208" y="277"/>
                </a:cubicBezTo>
                <a:cubicBezTo>
                  <a:pt x="6141" y="451"/>
                  <a:pt x="6130" y="451"/>
                  <a:pt x="5995" y="269"/>
                </a:cubicBezTo>
                <a:cubicBezTo>
                  <a:pt x="5877" y="109"/>
                  <a:pt x="5810" y="95"/>
                  <a:pt x="5620" y="196"/>
                </a:cubicBezTo>
                <a:cubicBezTo>
                  <a:pt x="5401" y="313"/>
                  <a:pt x="5401" y="324"/>
                  <a:pt x="5585" y="458"/>
                </a:cubicBezTo>
                <a:cubicBezTo>
                  <a:pt x="5772" y="594"/>
                  <a:pt x="5772" y="607"/>
                  <a:pt x="5581" y="816"/>
                </a:cubicBezTo>
                <a:cubicBezTo>
                  <a:pt x="5473" y="935"/>
                  <a:pt x="5330" y="1025"/>
                  <a:pt x="5264" y="1013"/>
                </a:cubicBezTo>
                <a:cubicBezTo>
                  <a:pt x="5198" y="1000"/>
                  <a:pt x="5156" y="1050"/>
                  <a:pt x="5171" y="1124"/>
                </a:cubicBezTo>
                <a:cubicBezTo>
                  <a:pt x="5186" y="1199"/>
                  <a:pt x="5115" y="1290"/>
                  <a:pt x="5012" y="1328"/>
                </a:cubicBezTo>
                <a:cubicBezTo>
                  <a:pt x="4910" y="1367"/>
                  <a:pt x="4775" y="1467"/>
                  <a:pt x="4711" y="1552"/>
                </a:cubicBezTo>
                <a:cubicBezTo>
                  <a:pt x="4591" y="1711"/>
                  <a:pt x="4299" y="1627"/>
                  <a:pt x="4401" y="1463"/>
                </a:cubicBezTo>
                <a:cubicBezTo>
                  <a:pt x="4432" y="1413"/>
                  <a:pt x="4415" y="1346"/>
                  <a:pt x="4362" y="1313"/>
                </a:cubicBezTo>
                <a:cubicBezTo>
                  <a:pt x="4309" y="1280"/>
                  <a:pt x="4231" y="1339"/>
                  <a:pt x="4192" y="1440"/>
                </a:cubicBezTo>
                <a:cubicBezTo>
                  <a:pt x="4125" y="1611"/>
                  <a:pt x="4108" y="1608"/>
                  <a:pt x="3967" y="1417"/>
                </a:cubicBezTo>
                <a:cubicBezTo>
                  <a:pt x="3794" y="1183"/>
                  <a:pt x="3753" y="1408"/>
                  <a:pt x="3921" y="1671"/>
                </a:cubicBezTo>
                <a:cubicBezTo>
                  <a:pt x="3975" y="1757"/>
                  <a:pt x="3978" y="1877"/>
                  <a:pt x="3929" y="1937"/>
                </a:cubicBezTo>
                <a:cubicBezTo>
                  <a:pt x="3879" y="1997"/>
                  <a:pt x="3821" y="2165"/>
                  <a:pt x="3801" y="2310"/>
                </a:cubicBezTo>
                <a:cubicBezTo>
                  <a:pt x="3773" y="2510"/>
                  <a:pt x="3700" y="2576"/>
                  <a:pt x="3495" y="2584"/>
                </a:cubicBezTo>
                <a:cubicBezTo>
                  <a:pt x="3027" y="2602"/>
                  <a:pt x="2668" y="2917"/>
                  <a:pt x="2570" y="3400"/>
                </a:cubicBezTo>
                <a:lnTo>
                  <a:pt x="2481" y="3839"/>
                </a:lnTo>
                <a:lnTo>
                  <a:pt x="1889" y="3828"/>
                </a:lnTo>
                <a:cubicBezTo>
                  <a:pt x="1337" y="3817"/>
                  <a:pt x="1295" y="3832"/>
                  <a:pt x="1309" y="4055"/>
                </a:cubicBezTo>
                <a:cubicBezTo>
                  <a:pt x="1316" y="4186"/>
                  <a:pt x="1357" y="4277"/>
                  <a:pt x="1398" y="4251"/>
                </a:cubicBezTo>
                <a:cubicBezTo>
                  <a:pt x="1438" y="4226"/>
                  <a:pt x="1522" y="4299"/>
                  <a:pt x="1583" y="4413"/>
                </a:cubicBezTo>
                <a:cubicBezTo>
                  <a:pt x="1659" y="4554"/>
                  <a:pt x="1660" y="4642"/>
                  <a:pt x="1587" y="4687"/>
                </a:cubicBezTo>
                <a:cubicBezTo>
                  <a:pt x="1528" y="4723"/>
                  <a:pt x="1505" y="4793"/>
                  <a:pt x="1537" y="4845"/>
                </a:cubicBezTo>
                <a:cubicBezTo>
                  <a:pt x="1605" y="4955"/>
                  <a:pt x="1168" y="5218"/>
                  <a:pt x="980" y="5180"/>
                </a:cubicBezTo>
                <a:cubicBezTo>
                  <a:pt x="907" y="5165"/>
                  <a:pt x="871" y="5212"/>
                  <a:pt x="898" y="5287"/>
                </a:cubicBezTo>
                <a:cubicBezTo>
                  <a:pt x="925" y="5362"/>
                  <a:pt x="861" y="5536"/>
                  <a:pt x="755" y="5673"/>
                </a:cubicBezTo>
                <a:lnTo>
                  <a:pt x="565" y="5919"/>
                </a:lnTo>
                <a:lnTo>
                  <a:pt x="384" y="5646"/>
                </a:lnTo>
                <a:cubicBezTo>
                  <a:pt x="284" y="5495"/>
                  <a:pt x="146" y="5372"/>
                  <a:pt x="78" y="5372"/>
                </a:cubicBezTo>
                <a:cubicBezTo>
                  <a:pt x="-18" y="5372"/>
                  <a:pt x="-18" y="5400"/>
                  <a:pt x="78" y="5495"/>
                </a:cubicBezTo>
                <a:cubicBezTo>
                  <a:pt x="171" y="5588"/>
                  <a:pt x="175" y="5658"/>
                  <a:pt x="85" y="5765"/>
                </a:cubicBezTo>
                <a:cubicBezTo>
                  <a:pt x="-7" y="5876"/>
                  <a:pt x="29" y="5976"/>
                  <a:pt x="256" y="6212"/>
                </a:cubicBezTo>
                <a:cubicBezTo>
                  <a:pt x="417" y="6379"/>
                  <a:pt x="520" y="6568"/>
                  <a:pt x="480" y="6631"/>
                </a:cubicBezTo>
                <a:cubicBezTo>
                  <a:pt x="441" y="6695"/>
                  <a:pt x="364" y="6724"/>
                  <a:pt x="314" y="6693"/>
                </a:cubicBezTo>
                <a:cubicBezTo>
                  <a:pt x="168" y="6603"/>
                  <a:pt x="74" y="7059"/>
                  <a:pt x="205" y="7217"/>
                </a:cubicBezTo>
                <a:cubicBezTo>
                  <a:pt x="282" y="7309"/>
                  <a:pt x="288" y="7384"/>
                  <a:pt x="221" y="7425"/>
                </a:cubicBezTo>
                <a:cubicBezTo>
                  <a:pt x="163" y="7460"/>
                  <a:pt x="133" y="7581"/>
                  <a:pt x="155" y="7694"/>
                </a:cubicBezTo>
                <a:cubicBezTo>
                  <a:pt x="177" y="7808"/>
                  <a:pt x="147" y="7932"/>
                  <a:pt x="89" y="7968"/>
                </a:cubicBezTo>
                <a:cubicBezTo>
                  <a:pt x="22" y="8009"/>
                  <a:pt x="26" y="8082"/>
                  <a:pt x="101" y="8172"/>
                </a:cubicBezTo>
                <a:cubicBezTo>
                  <a:pt x="184" y="8272"/>
                  <a:pt x="187" y="8329"/>
                  <a:pt x="105" y="8380"/>
                </a:cubicBezTo>
                <a:cubicBezTo>
                  <a:pt x="42" y="8419"/>
                  <a:pt x="-6" y="8650"/>
                  <a:pt x="0" y="8892"/>
                </a:cubicBezTo>
                <a:cubicBezTo>
                  <a:pt x="7" y="9134"/>
                  <a:pt x="10" y="10092"/>
                  <a:pt x="8" y="11018"/>
                </a:cubicBezTo>
                <a:cubicBezTo>
                  <a:pt x="6" y="12075"/>
                  <a:pt x="48" y="12753"/>
                  <a:pt x="120" y="12840"/>
                </a:cubicBezTo>
                <a:cubicBezTo>
                  <a:pt x="203" y="12939"/>
                  <a:pt x="200" y="13019"/>
                  <a:pt x="105" y="13132"/>
                </a:cubicBezTo>
                <a:cubicBezTo>
                  <a:pt x="30" y="13222"/>
                  <a:pt x="6" y="13369"/>
                  <a:pt x="51" y="13475"/>
                </a:cubicBezTo>
                <a:cubicBezTo>
                  <a:pt x="154" y="13721"/>
                  <a:pt x="160" y="14168"/>
                  <a:pt x="62" y="14326"/>
                </a:cubicBezTo>
                <a:cubicBezTo>
                  <a:pt x="14" y="14404"/>
                  <a:pt x="190" y="14641"/>
                  <a:pt x="523" y="14946"/>
                </a:cubicBezTo>
                <a:cubicBezTo>
                  <a:pt x="819" y="15218"/>
                  <a:pt x="1049" y="15486"/>
                  <a:pt x="1030" y="15543"/>
                </a:cubicBezTo>
                <a:cubicBezTo>
                  <a:pt x="1011" y="15600"/>
                  <a:pt x="1105" y="15761"/>
                  <a:pt x="1243" y="15897"/>
                </a:cubicBezTo>
                <a:cubicBezTo>
                  <a:pt x="1380" y="16034"/>
                  <a:pt x="1462" y="16195"/>
                  <a:pt x="1425" y="16256"/>
                </a:cubicBezTo>
                <a:cubicBezTo>
                  <a:pt x="1387" y="16316"/>
                  <a:pt x="1414" y="16432"/>
                  <a:pt x="1483" y="16514"/>
                </a:cubicBezTo>
                <a:cubicBezTo>
                  <a:pt x="1630" y="16690"/>
                  <a:pt x="1523" y="16921"/>
                  <a:pt x="1343" y="16814"/>
                </a:cubicBezTo>
                <a:cubicBezTo>
                  <a:pt x="1263" y="16766"/>
                  <a:pt x="1267" y="16798"/>
                  <a:pt x="1355" y="16906"/>
                </a:cubicBezTo>
                <a:cubicBezTo>
                  <a:pt x="1431" y="16999"/>
                  <a:pt x="1449" y="17102"/>
                  <a:pt x="1398" y="17134"/>
                </a:cubicBezTo>
                <a:cubicBezTo>
                  <a:pt x="1346" y="17165"/>
                  <a:pt x="1314" y="17301"/>
                  <a:pt x="1324" y="17434"/>
                </a:cubicBezTo>
                <a:cubicBezTo>
                  <a:pt x="1340" y="17647"/>
                  <a:pt x="1402" y="17678"/>
                  <a:pt x="1839" y="17692"/>
                </a:cubicBezTo>
                <a:cubicBezTo>
                  <a:pt x="2481" y="17712"/>
                  <a:pt x="2652" y="17783"/>
                  <a:pt x="2652" y="18031"/>
                </a:cubicBezTo>
                <a:cubicBezTo>
                  <a:pt x="2652" y="18142"/>
                  <a:pt x="2718" y="18366"/>
                  <a:pt x="2802" y="18528"/>
                </a:cubicBezTo>
                <a:cubicBezTo>
                  <a:pt x="2887" y="18690"/>
                  <a:pt x="2933" y="18861"/>
                  <a:pt x="2903" y="18909"/>
                </a:cubicBezTo>
                <a:cubicBezTo>
                  <a:pt x="2873" y="18957"/>
                  <a:pt x="2899" y="18994"/>
                  <a:pt x="2957" y="18994"/>
                </a:cubicBezTo>
                <a:cubicBezTo>
                  <a:pt x="3016" y="18994"/>
                  <a:pt x="3094" y="18947"/>
                  <a:pt x="3131" y="18886"/>
                </a:cubicBezTo>
                <a:cubicBezTo>
                  <a:pt x="3178" y="18810"/>
                  <a:pt x="3246" y="18813"/>
                  <a:pt x="3348" y="18897"/>
                </a:cubicBezTo>
                <a:cubicBezTo>
                  <a:pt x="3431" y="18965"/>
                  <a:pt x="3499" y="18990"/>
                  <a:pt x="3499" y="18951"/>
                </a:cubicBezTo>
                <a:cubicBezTo>
                  <a:pt x="3499" y="18913"/>
                  <a:pt x="3592" y="18930"/>
                  <a:pt x="3704" y="18990"/>
                </a:cubicBezTo>
                <a:cubicBezTo>
                  <a:pt x="3876" y="19081"/>
                  <a:pt x="3904" y="19196"/>
                  <a:pt x="3875" y="19683"/>
                </a:cubicBezTo>
                <a:cubicBezTo>
                  <a:pt x="3841" y="20233"/>
                  <a:pt x="3894" y="20364"/>
                  <a:pt x="4076" y="20184"/>
                </a:cubicBezTo>
                <a:cubicBezTo>
                  <a:pt x="4120" y="20140"/>
                  <a:pt x="4184" y="20101"/>
                  <a:pt x="4223" y="20099"/>
                </a:cubicBezTo>
                <a:cubicBezTo>
                  <a:pt x="4262" y="20097"/>
                  <a:pt x="4401" y="20039"/>
                  <a:pt x="4529" y="19968"/>
                </a:cubicBezTo>
                <a:cubicBezTo>
                  <a:pt x="4682" y="19883"/>
                  <a:pt x="4782" y="19878"/>
                  <a:pt x="4827" y="19949"/>
                </a:cubicBezTo>
                <a:cubicBezTo>
                  <a:pt x="4863" y="20008"/>
                  <a:pt x="4935" y="20030"/>
                  <a:pt x="4985" y="19999"/>
                </a:cubicBezTo>
                <a:cubicBezTo>
                  <a:pt x="5036" y="19968"/>
                  <a:pt x="5107" y="19990"/>
                  <a:pt x="5144" y="20049"/>
                </a:cubicBezTo>
                <a:cubicBezTo>
                  <a:pt x="5181" y="20108"/>
                  <a:pt x="5387" y="20157"/>
                  <a:pt x="5605" y="20157"/>
                </a:cubicBezTo>
                <a:cubicBezTo>
                  <a:pt x="5822" y="20157"/>
                  <a:pt x="6106" y="20234"/>
                  <a:pt x="6239" y="20326"/>
                </a:cubicBezTo>
                <a:cubicBezTo>
                  <a:pt x="6447" y="20471"/>
                  <a:pt x="6475" y="20560"/>
                  <a:pt x="6429" y="20973"/>
                </a:cubicBezTo>
                <a:cubicBezTo>
                  <a:pt x="6389" y="21334"/>
                  <a:pt x="6407" y="21426"/>
                  <a:pt x="6499" y="21335"/>
                </a:cubicBezTo>
                <a:cubicBezTo>
                  <a:pt x="6652" y="21183"/>
                  <a:pt x="7180" y="21178"/>
                  <a:pt x="7273" y="21328"/>
                </a:cubicBezTo>
                <a:cubicBezTo>
                  <a:pt x="7350" y="21452"/>
                  <a:pt x="8245" y="21417"/>
                  <a:pt x="8465" y="21281"/>
                </a:cubicBezTo>
                <a:cubicBezTo>
                  <a:pt x="8540" y="21235"/>
                  <a:pt x="8661" y="21237"/>
                  <a:pt x="8732" y="21289"/>
                </a:cubicBezTo>
                <a:cubicBezTo>
                  <a:pt x="8885" y="21402"/>
                  <a:pt x="8972" y="21393"/>
                  <a:pt x="9386" y="21224"/>
                </a:cubicBezTo>
                <a:cubicBezTo>
                  <a:pt x="9649" y="21116"/>
                  <a:pt x="9722" y="21122"/>
                  <a:pt x="9819" y="21254"/>
                </a:cubicBezTo>
                <a:cubicBezTo>
                  <a:pt x="9890" y="21351"/>
                  <a:pt x="10160" y="21427"/>
                  <a:pt x="10512" y="21451"/>
                </a:cubicBezTo>
                <a:cubicBezTo>
                  <a:pt x="10829" y="21472"/>
                  <a:pt x="11160" y="21467"/>
                  <a:pt x="11247" y="21439"/>
                </a:cubicBezTo>
                <a:cubicBezTo>
                  <a:pt x="11335" y="21411"/>
                  <a:pt x="11598" y="21382"/>
                  <a:pt x="11832" y="21374"/>
                </a:cubicBezTo>
                <a:cubicBezTo>
                  <a:pt x="12065" y="21366"/>
                  <a:pt x="12360" y="21324"/>
                  <a:pt x="12486" y="21281"/>
                </a:cubicBezTo>
                <a:cubicBezTo>
                  <a:pt x="12620" y="21236"/>
                  <a:pt x="12746" y="21253"/>
                  <a:pt x="12788" y="21320"/>
                </a:cubicBezTo>
                <a:cubicBezTo>
                  <a:pt x="12839" y="21403"/>
                  <a:pt x="12896" y="21403"/>
                  <a:pt x="12997" y="21320"/>
                </a:cubicBezTo>
                <a:cubicBezTo>
                  <a:pt x="13098" y="21236"/>
                  <a:pt x="13158" y="21237"/>
                  <a:pt x="13210" y="21320"/>
                </a:cubicBezTo>
                <a:cubicBezTo>
                  <a:pt x="13249" y="21383"/>
                  <a:pt x="13370" y="21408"/>
                  <a:pt x="13477" y="21374"/>
                </a:cubicBezTo>
                <a:cubicBezTo>
                  <a:pt x="13584" y="21340"/>
                  <a:pt x="13704" y="21364"/>
                  <a:pt x="13744" y="21428"/>
                </a:cubicBezTo>
                <a:cubicBezTo>
                  <a:pt x="13792" y="21505"/>
                  <a:pt x="13860" y="21483"/>
                  <a:pt x="13949" y="21362"/>
                </a:cubicBezTo>
                <a:cubicBezTo>
                  <a:pt x="14090" y="21170"/>
                  <a:pt x="14499" y="21229"/>
                  <a:pt x="14379" y="21424"/>
                </a:cubicBezTo>
                <a:cubicBezTo>
                  <a:pt x="14270" y="21598"/>
                  <a:pt x="14823" y="21547"/>
                  <a:pt x="15005" y="21366"/>
                </a:cubicBezTo>
                <a:cubicBezTo>
                  <a:pt x="15097" y="21275"/>
                  <a:pt x="15177" y="21071"/>
                  <a:pt x="15184" y="20915"/>
                </a:cubicBezTo>
                <a:cubicBezTo>
                  <a:pt x="15213" y="20165"/>
                  <a:pt x="15166" y="20212"/>
                  <a:pt x="15938" y="20207"/>
                </a:cubicBezTo>
                <a:cubicBezTo>
                  <a:pt x="16330" y="20204"/>
                  <a:pt x="16683" y="20167"/>
                  <a:pt x="16724" y="20126"/>
                </a:cubicBezTo>
                <a:cubicBezTo>
                  <a:pt x="16765" y="20085"/>
                  <a:pt x="16858" y="20102"/>
                  <a:pt x="16929" y="20161"/>
                </a:cubicBezTo>
                <a:cubicBezTo>
                  <a:pt x="17107" y="20307"/>
                  <a:pt x="17372" y="20188"/>
                  <a:pt x="17440" y="19930"/>
                </a:cubicBezTo>
                <a:cubicBezTo>
                  <a:pt x="17471" y="19812"/>
                  <a:pt x="17544" y="19745"/>
                  <a:pt x="17606" y="19783"/>
                </a:cubicBezTo>
                <a:cubicBezTo>
                  <a:pt x="17760" y="19878"/>
                  <a:pt x="17747" y="19614"/>
                  <a:pt x="17587" y="19410"/>
                </a:cubicBezTo>
                <a:cubicBezTo>
                  <a:pt x="17516" y="19319"/>
                  <a:pt x="17368" y="19214"/>
                  <a:pt x="17262" y="19175"/>
                </a:cubicBezTo>
                <a:cubicBezTo>
                  <a:pt x="16980" y="19069"/>
                  <a:pt x="17168" y="18863"/>
                  <a:pt x="17490" y="18924"/>
                </a:cubicBezTo>
                <a:cubicBezTo>
                  <a:pt x="17665" y="18958"/>
                  <a:pt x="17810" y="18915"/>
                  <a:pt x="17885" y="18813"/>
                </a:cubicBezTo>
                <a:cubicBezTo>
                  <a:pt x="17979" y="18685"/>
                  <a:pt x="18048" y="18676"/>
                  <a:pt x="18226" y="18770"/>
                </a:cubicBezTo>
                <a:cubicBezTo>
                  <a:pt x="18348" y="18836"/>
                  <a:pt x="18571" y="18890"/>
                  <a:pt x="18721" y="18890"/>
                </a:cubicBezTo>
                <a:cubicBezTo>
                  <a:pt x="18948" y="18890"/>
                  <a:pt x="18996" y="18840"/>
                  <a:pt x="18996" y="18593"/>
                </a:cubicBezTo>
                <a:cubicBezTo>
                  <a:pt x="18996" y="18431"/>
                  <a:pt x="18941" y="18242"/>
                  <a:pt x="18872" y="18173"/>
                </a:cubicBezTo>
                <a:cubicBezTo>
                  <a:pt x="18776" y="18078"/>
                  <a:pt x="18787" y="18006"/>
                  <a:pt x="18922" y="17858"/>
                </a:cubicBezTo>
                <a:cubicBezTo>
                  <a:pt x="19049" y="17719"/>
                  <a:pt x="19066" y="17631"/>
                  <a:pt x="18984" y="17550"/>
                </a:cubicBezTo>
                <a:cubicBezTo>
                  <a:pt x="18902" y="17468"/>
                  <a:pt x="18902" y="17371"/>
                  <a:pt x="18988" y="17211"/>
                </a:cubicBezTo>
                <a:cubicBezTo>
                  <a:pt x="19086" y="17029"/>
                  <a:pt x="19149" y="17006"/>
                  <a:pt x="19317" y="17095"/>
                </a:cubicBezTo>
                <a:cubicBezTo>
                  <a:pt x="19431" y="17156"/>
                  <a:pt x="19517" y="17242"/>
                  <a:pt x="19511" y="17284"/>
                </a:cubicBezTo>
                <a:cubicBezTo>
                  <a:pt x="19475" y="17516"/>
                  <a:pt x="19556" y="17604"/>
                  <a:pt x="19840" y="17646"/>
                </a:cubicBezTo>
                <a:cubicBezTo>
                  <a:pt x="20091" y="17683"/>
                  <a:pt x="20133" y="17664"/>
                  <a:pt x="20041" y="17553"/>
                </a:cubicBezTo>
                <a:cubicBezTo>
                  <a:pt x="19955" y="17450"/>
                  <a:pt x="19967" y="17399"/>
                  <a:pt x="20087" y="17353"/>
                </a:cubicBezTo>
                <a:cubicBezTo>
                  <a:pt x="20217" y="17304"/>
                  <a:pt x="20250" y="17090"/>
                  <a:pt x="20250" y="16298"/>
                </a:cubicBezTo>
                <a:cubicBezTo>
                  <a:pt x="20250" y="15293"/>
                  <a:pt x="20306" y="15035"/>
                  <a:pt x="20494" y="15150"/>
                </a:cubicBezTo>
                <a:cubicBezTo>
                  <a:pt x="20551" y="15185"/>
                  <a:pt x="20673" y="15185"/>
                  <a:pt x="20765" y="15150"/>
                </a:cubicBezTo>
                <a:cubicBezTo>
                  <a:pt x="20898" y="15099"/>
                  <a:pt x="20904" y="15056"/>
                  <a:pt x="20799" y="14931"/>
                </a:cubicBezTo>
                <a:cubicBezTo>
                  <a:pt x="20609" y="14703"/>
                  <a:pt x="20738" y="14459"/>
                  <a:pt x="21012" y="14530"/>
                </a:cubicBezTo>
                <a:cubicBezTo>
                  <a:pt x="21137" y="14563"/>
                  <a:pt x="21268" y="14656"/>
                  <a:pt x="21299" y="14734"/>
                </a:cubicBezTo>
                <a:cubicBezTo>
                  <a:pt x="21376" y="14935"/>
                  <a:pt x="21542" y="14803"/>
                  <a:pt x="21542" y="14542"/>
                </a:cubicBezTo>
                <a:cubicBezTo>
                  <a:pt x="21542" y="14374"/>
                  <a:pt x="21490" y="14336"/>
                  <a:pt x="21322" y="14380"/>
                </a:cubicBezTo>
                <a:cubicBezTo>
                  <a:pt x="21020" y="14459"/>
                  <a:pt x="20915" y="14152"/>
                  <a:pt x="21179" y="13960"/>
                </a:cubicBezTo>
                <a:cubicBezTo>
                  <a:pt x="21294" y="13876"/>
                  <a:pt x="21391" y="13668"/>
                  <a:pt x="21403" y="13475"/>
                </a:cubicBezTo>
                <a:cubicBezTo>
                  <a:pt x="21414" y="13289"/>
                  <a:pt x="21457" y="13006"/>
                  <a:pt x="21496" y="12847"/>
                </a:cubicBezTo>
                <a:cubicBezTo>
                  <a:pt x="21535" y="12688"/>
                  <a:pt x="21530" y="12472"/>
                  <a:pt x="21484" y="12370"/>
                </a:cubicBezTo>
                <a:cubicBezTo>
                  <a:pt x="21373" y="12119"/>
                  <a:pt x="21350" y="11365"/>
                  <a:pt x="21450" y="11230"/>
                </a:cubicBezTo>
                <a:cubicBezTo>
                  <a:pt x="21545" y="11100"/>
                  <a:pt x="21500" y="10258"/>
                  <a:pt x="21384" y="9986"/>
                </a:cubicBezTo>
                <a:cubicBezTo>
                  <a:pt x="21339" y="9880"/>
                  <a:pt x="21356" y="9676"/>
                  <a:pt x="21422" y="9531"/>
                </a:cubicBezTo>
                <a:cubicBezTo>
                  <a:pt x="21566" y="9217"/>
                  <a:pt x="21582" y="8367"/>
                  <a:pt x="21446" y="8284"/>
                </a:cubicBezTo>
                <a:cubicBezTo>
                  <a:pt x="21341" y="8219"/>
                  <a:pt x="21345" y="8027"/>
                  <a:pt x="21457" y="7848"/>
                </a:cubicBezTo>
                <a:cubicBezTo>
                  <a:pt x="21517" y="7754"/>
                  <a:pt x="21503" y="7461"/>
                  <a:pt x="21430" y="7275"/>
                </a:cubicBezTo>
                <a:cubicBezTo>
                  <a:pt x="21419" y="7246"/>
                  <a:pt x="21417" y="7178"/>
                  <a:pt x="21426" y="7128"/>
                </a:cubicBezTo>
                <a:cubicBezTo>
                  <a:pt x="21435" y="7079"/>
                  <a:pt x="21384" y="6967"/>
                  <a:pt x="21310" y="6878"/>
                </a:cubicBezTo>
                <a:cubicBezTo>
                  <a:pt x="21236" y="6789"/>
                  <a:pt x="21172" y="6639"/>
                  <a:pt x="21171" y="6547"/>
                </a:cubicBezTo>
                <a:cubicBezTo>
                  <a:pt x="21170" y="6428"/>
                  <a:pt x="21069" y="6379"/>
                  <a:pt x="20823" y="6377"/>
                </a:cubicBezTo>
                <a:cubicBezTo>
                  <a:pt x="20360" y="6374"/>
                  <a:pt x="20271" y="6203"/>
                  <a:pt x="20269" y="5299"/>
                </a:cubicBezTo>
                <a:cubicBezTo>
                  <a:pt x="20268" y="4881"/>
                  <a:pt x="20222" y="4510"/>
                  <a:pt x="20165" y="4475"/>
                </a:cubicBezTo>
                <a:cubicBezTo>
                  <a:pt x="20099" y="4434"/>
                  <a:pt x="20108" y="4336"/>
                  <a:pt x="20188" y="4209"/>
                </a:cubicBezTo>
                <a:cubicBezTo>
                  <a:pt x="20360" y="3934"/>
                  <a:pt x="20300" y="3904"/>
                  <a:pt x="19557" y="3866"/>
                </a:cubicBezTo>
                <a:cubicBezTo>
                  <a:pt x="18776" y="3827"/>
                  <a:pt x="18551" y="3673"/>
                  <a:pt x="18628" y="3235"/>
                </a:cubicBezTo>
                <a:cubicBezTo>
                  <a:pt x="18674" y="2975"/>
                  <a:pt x="18655" y="2928"/>
                  <a:pt x="18516" y="2981"/>
                </a:cubicBezTo>
                <a:cubicBezTo>
                  <a:pt x="18406" y="3023"/>
                  <a:pt x="18234" y="2927"/>
                  <a:pt x="18032" y="2707"/>
                </a:cubicBezTo>
                <a:cubicBezTo>
                  <a:pt x="17778" y="2431"/>
                  <a:pt x="17722" y="2274"/>
                  <a:pt x="17722" y="1864"/>
                </a:cubicBezTo>
                <a:cubicBezTo>
                  <a:pt x="17722" y="1441"/>
                  <a:pt x="17688" y="1359"/>
                  <a:pt x="17521" y="1359"/>
                </a:cubicBezTo>
                <a:cubicBezTo>
                  <a:pt x="17412" y="1359"/>
                  <a:pt x="17262" y="1433"/>
                  <a:pt x="17188" y="1521"/>
                </a:cubicBezTo>
                <a:cubicBezTo>
                  <a:pt x="17071" y="1662"/>
                  <a:pt x="17024" y="1661"/>
                  <a:pt x="16821" y="1529"/>
                </a:cubicBezTo>
                <a:cubicBezTo>
                  <a:pt x="16691" y="1444"/>
                  <a:pt x="16528" y="1413"/>
                  <a:pt x="16453" y="1459"/>
                </a:cubicBezTo>
                <a:cubicBezTo>
                  <a:pt x="16373" y="1508"/>
                  <a:pt x="16095" y="1423"/>
                  <a:pt x="15772" y="1251"/>
                </a:cubicBezTo>
                <a:cubicBezTo>
                  <a:pt x="15261" y="981"/>
                  <a:pt x="15226" y="933"/>
                  <a:pt x="15195" y="520"/>
                </a:cubicBezTo>
                <a:cubicBezTo>
                  <a:pt x="15174" y="233"/>
                  <a:pt x="15118" y="94"/>
                  <a:pt x="15036" y="123"/>
                </a:cubicBezTo>
                <a:cubicBezTo>
                  <a:pt x="14967" y="148"/>
                  <a:pt x="14822" y="126"/>
                  <a:pt x="14719" y="73"/>
                </a:cubicBezTo>
                <a:cubicBezTo>
                  <a:pt x="14616" y="20"/>
                  <a:pt x="14473" y="13"/>
                  <a:pt x="14402" y="58"/>
                </a:cubicBezTo>
                <a:cubicBezTo>
                  <a:pt x="14330" y="102"/>
                  <a:pt x="14178" y="140"/>
                  <a:pt x="14061" y="142"/>
                </a:cubicBezTo>
                <a:cubicBezTo>
                  <a:pt x="13944" y="145"/>
                  <a:pt x="13786" y="184"/>
                  <a:pt x="13713" y="231"/>
                </a:cubicBezTo>
                <a:cubicBezTo>
                  <a:pt x="13632" y="282"/>
                  <a:pt x="13560" y="259"/>
                  <a:pt x="13527" y="173"/>
                </a:cubicBezTo>
                <a:cubicBezTo>
                  <a:pt x="13483" y="59"/>
                  <a:pt x="13050" y="31"/>
                  <a:pt x="11414" y="34"/>
                </a:cubicBezTo>
                <a:cubicBezTo>
                  <a:pt x="10282" y="37"/>
                  <a:pt x="9322" y="71"/>
                  <a:pt x="9281" y="111"/>
                </a:cubicBezTo>
                <a:cubicBezTo>
                  <a:pt x="9241" y="152"/>
                  <a:pt x="9120" y="131"/>
                  <a:pt x="9014" y="65"/>
                </a:cubicBezTo>
                <a:cubicBezTo>
                  <a:pt x="8942" y="20"/>
                  <a:pt x="8887" y="-2"/>
                  <a:pt x="8832" y="0"/>
                </a:cubicBezTo>
                <a:close/>
                <a:moveTo>
                  <a:pt x="5132" y="92"/>
                </a:moveTo>
                <a:cubicBezTo>
                  <a:pt x="5109" y="92"/>
                  <a:pt x="5090" y="163"/>
                  <a:pt x="5090" y="250"/>
                </a:cubicBezTo>
                <a:cubicBezTo>
                  <a:pt x="5090" y="337"/>
                  <a:pt x="5138" y="408"/>
                  <a:pt x="5194" y="408"/>
                </a:cubicBezTo>
                <a:cubicBezTo>
                  <a:pt x="5251" y="408"/>
                  <a:pt x="5270" y="337"/>
                  <a:pt x="5237" y="250"/>
                </a:cubicBezTo>
                <a:cubicBezTo>
                  <a:pt x="5203" y="163"/>
                  <a:pt x="5155" y="92"/>
                  <a:pt x="5132" y="92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51" name="Bild" descr="Bild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727978" y="10008225"/>
            <a:ext cx="3179920" cy="992674"/>
          </a:xfrm>
          <a:prstGeom prst="rect">
            <a:avLst/>
          </a:prstGeom>
          <a:ln w="12700">
            <a:miter lim="400000"/>
          </a:ln>
        </p:spPr>
      </p:pic>
      <p:pic>
        <p:nvPicPr>
          <p:cNvPr id="52" name="Bild" descr="Bild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959485" y="3627595"/>
            <a:ext cx="4214645" cy="1189019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Bild" descr="Bild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552502" y="6351296"/>
            <a:ext cx="2366975" cy="1775409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Bild" descr="Bild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994370" y="6517952"/>
            <a:ext cx="2655286" cy="1442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Bild" descr="Bild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6605414" y="6619247"/>
            <a:ext cx="3323447" cy="1239506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Bild" descr="Bild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205569" y="10035342"/>
            <a:ext cx="3722477" cy="9384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4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5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rgbClr val="FFFFFF"/>
        </a:solidFill>
        <a:solidFill>
          <a:srgbClr val="FFFFFF"/>
        </a:solidFill>
        <a:solidFill>
          <a:srgbClr val="FFFFFF"/>
        </a:solidFill>
      </a:fillStyleLst>
      <a:lnStyleLst>
        <a:ln>
          <a:solidFill>
            <a:srgbClr val="000000"/>
          </a:solidFill>
        </a:ln>
        <a:ln>
          <a:solidFill>
            <a:srgbClr val="000000"/>
          </a:solidFill>
        </a:ln>
        <a:ln>
          <a:solidFill>
            <a:srgbClr val="000000"/>
          </a:solidFill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rgbClr val="FFFFFF"/>
        </a:solidFill>
        <a:solidFill>
          <a:srgbClr val="FFFFFF"/>
        </a:solidFill>
        <a:solidFill>
          <a:srgbClr val="FFFFFF"/>
        </a:soli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rgbClr val="FFFFFF"/>
        </a:solidFill>
        <a:solidFill>
          <a:srgbClr val="FFFFFF"/>
        </a:solidFill>
        <a:solidFill>
          <a:srgbClr val="FFFFFF"/>
        </a:solidFill>
      </a:fillStyleLst>
      <a:lnStyleLst>
        <a:ln>
          <a:solidFill>
            <a:srgbClr val="000000"/>
          </a:solidFill>
        </a:ln>
        <a:ln>
          <a:solidFill>
            <a:srgbClr val="000000"/>
          </a:solidFill>
        </a:ln>
        <a:ln>
          <a:solidFill>
            <a:srgbClr val="000000"/>
          </a:solidFill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rgbClr val="FFFFFF"/>
        </a:solidFill>
        <a:solidFill>
          <a:srgbClr val="FFFFFF"/>
        </a:solidFill>
        <a:solidFill>
          <a:srgbClr val="FFFFFF"/>
        </a:soli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