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0" r:id="rId2"/>
    <p:sldId id="257" r:id="rId3"/>
    <p:sldId id="258" r:id="rId4"/>
    <p:sldId id="261" r:id="rId5"/>
    <p:sldId id="263" r:id="rId6"/>
    <p:sldId id="264" r:id="rId7"/>
    <p:sldId id="268" r:id="rId8"/>
    <p:sldId id="266" r:id="rId9"/>
    <p:sldId id="26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E5A4BD-9C86-4190-A457-E135A7AC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505445D-212F-458D-9488-7FB66E9D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4FF682-388B-4BDC-9033-5ADEB4F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0C8A7D-2AEF-4E48-B69B-2CF64697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0AD6D1-70EF-4AA3-B609-74D70EB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3FD48C-6091-4914-A93A-7CB0521B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8DCB347-2923-4327-8BF8-2AD513C4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62CC81-14B0-4B3F-A941-51F4CD4B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F6336D-61E8-40C8-ACBB-58D44441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A10E9F-3453-4F9C-B90D-29D9671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0B843-91C2-405D-95E6-758B571C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E980AB3-EC59-44F5-9FD9-F98FDE07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6B8FBA-8C5C-415B-B899-ABF72B90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26CBB8-C2E5-4DAC-B9E0-4B5B39B6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805342-5F28-450D-9472-163FDFF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A8648C-8B76-459C-A7FF-239B2442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58E58D-4164-4D94-BDEF-744747E9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19C282-10CC-4025-9EF0-4B6C0A31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C0F7BF-5B64-4DA8-A4F2-F4884B4B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AD87E2-A9F1-47DC-AAE4-8A846D6A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0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1B7D91-F542-4E47-A99D-E1231885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E9EE3F-98A2-412B-832C-9EA22097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53CB4D-17FC-47FB-8344-738AABB2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60D6CB-5914-4F56-AB1F-E2BF0957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ADE2B4-B98E-41A2-A608-0FD4D900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0A5D9D-904A-4869-804A-9A0EE28A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B36C9C-F435-403E-9CD5-ECE24C7D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56A30B-D1A4-40C9-8EB1-2354E0EEA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900D7B-6E88-4E62-8196-0F5A6CE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87EAFF-E42A-4E14-A630-D42C254B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6CE6D36-0D82-4B1C-A93A-98118F23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7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E1330A-3ADF-4DBB-8B87-0ACEE37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F1335D-328D-458B-BB04-54CB4E30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ED69E73-9E35-4655-A483-038AC7FF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C4B2DBA-32D9-4349-80B2-1D827BCA8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4B0D1D9-BB50-4577-9902-873682CB1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FE62232-C4D9-4997-9C67-BDC4614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200C9DC-6E7F-4EDC-ACA7-7A4C8192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279C92-F48E-4CD7-8E1E-FC2F6B3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904D3-34F2-4305-B332-1BCA3B8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225CD2A-DF42-4A81-BB74-28733B63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623A4B9-D41C-4F54-84AF-D6D9784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E32140-2083-4EEA-8B0B-F6DF55C4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8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BFD3E15-E6AD-431F-83D0-A43F1C3A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8149E9-B4DE-451C-9B3E-DC43BEC3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4B4256-B2EE-4509-A3CD-6C0B5CAB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C7B3EC-376D-4EAF-8BF7-0AD66265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13ECCF-CF2C-426C-A12F-8B21F9C2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D86F156-B43B-4101-80AF-CE8A5250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F95A3A9-DC69-4057-AAF6-1B78883A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D1BAC3-11C3-437A-A6BA-14A9FF66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4D45ED-92AA-48D5-B380-EDEDD18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2DEF05-71DB-4431-A714-7A93E22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F215DB3-FA0A-4C00-A09C-E50C9AB96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E449F08-4ADD-4550-9F57-E280112A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BAD271-4473-4D76-BF19-20361D40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D8D49E-61D1-4EDD-8B95-DCAF0808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95A698-1AA0-46DC-A662-75220C4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6677466-D51C-4D36-A274-4BBB502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3DB796-73A3-4A0A-964A-AB0B0230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60B85F-1D96-4A7D-9B0F-C978CE989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8684-3D72-490F-A530-3079BDB2CDFE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3E2F0E-C81C-4779-B19B-0E077090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E8FBF0-EA50-4DEF-9786-2F7FAFDDA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4157-2725-4AE0-AC04-F06A217E3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006EB45-7B67-441F-BB1B-A82A4F11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sz="6600" dirty="0"/>
          </a:p>
          <a:p>
            <a:pPr marL="0" indent="0" algn="ctr">
              <a:buNone/>
            </a:pPr>
            <a:r>
              <a:rPr lang="ko-KR" altLang="en-US" sz="6600" dirty="0" err="1"/>
              <a:t>노티즌</a:t>
            </a:r>
            <a:r>
              <a:rPr lang="en-US" altLang="ko-KR" sz="6600" dirty="0"/>
              <a:t>(NOTIZEN)</a:t>
            </a:r>
          </a:p>
          <a:p>
            <a:pPr marL="0" indent="0" algn="ctr">
              <a:buNone/>
            </a:pPr>
            <a:endParaRPr lang="en-US" altLang="ko-KR" sz="6600" dirty="0"/>
          </a:p>
          <a:p>
            <a:pPr marL="0" indent="0" algn="r">
              <a:buNone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조 </a:t>
            </a:r>
            <a:endParaRPr lang="en-US" altLang="ko-KR" sz="2000" dirty="0"/>
          </a:p>
          <a:p>
            <a:pPr marL="0" indent="0" algn="r">
              <a:buNone/>
            </a:pPr>
            <a:r>
              <a:rPr lang="en-US" altLang="ko-KR" sz="2000" dirty="0"/>
              <a:t>201724605</a:t>
            </a:r>
            <a:r>
              <a:rPr lang="ko-KR" altLang="en-US" sz="2000" dirty="0"/>
              <a:t> 최재원</a:t>
            </a:r>
            <a:endParaRPr lang="en-US" altLang="ko-KR" sz="2000" dirty="0"/>
          </a:p>
          <a:p>
            <a:pPr marL="0" indent="0" algn="r">
              <a:buNone/>
            </a:pPr>
            <a:r>
              <a:rPr lang="en-US" altLang="ko-KR" sz="2000" dirty="0"/>
              <a:t>201524543 </a:t>
            </a:r>
            <a:r>
              <a:rPr lang="ko-KR" altLang="en-US" sz="2000" dirty="0"/>
              <a:t>이재원</a:t>
            </a:r>
            <a:endParaRPr lang="en-US" altLang="ko-KR" sz="2000" dirty="0"/>
          </a:p>
          <a:p>
            <a:pPr marL="0" indent="0" algn="r">
              <a:buNone/>
            </a:pPr>
            <a:r>
              <a:rPr lang="en-US" altLang="ko-KR" sz="2000" dirty="0"/>
              <a:t>201624452 </a:t>
            </a:r>
            <a:r>
              <a:rPr lang="ko-KR" altLang="en-US" sz="2000" dirty="0"/>
              <a:t>김준성</a:t>
            </a:r>
            <a:endParaRPr lang="en-US" altLang="ko-KR" sz="2000" dirty="0"/>
          </a:p>
          <a:p>
            <a:pPr marL="0" indent="0" algn="r">
              <a:buNone/>
            </a:pPr>
            <a:r>
              <a:rPr lang="en-US" altLang="ko-KR" sz="2000" dirty="0"/>
              <a:t>201624530 </a:t>
            </a:r>
            <a:r>
              <a:rPr lang="ko-KR" altLang="en-US" sz="2000" dirty="0"/>
              <a:t>윤도현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97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434AA1-EFD2-42C9-91EE-D28EE5C3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/>
          </a:p>
          <a:p>
            <a:pPr marL="0" indent="0" algn="ctr">
              <a:buNone/>
            </a:pPr>
            <a:r>
              <a:rPr lang="ko-KR" altLang="en-US" sz="8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787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1E4A42-169E-4AAF-AE7E-1F68A72C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개발 목적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006EB45-7B67-441F-BB1B-A82A4F11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간편하게 메모와 알람을 동시에 설정할 수 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주요 일정이나 기념일을 어떻게 잊지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한 그룹원의 메모를 그룹 전체가 공유할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나만의 독특한 알람을 직접 만들 수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51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5 Simple Line Icons Text Images - Android phone, Clothing Washing  Instruction Symbols and Text Document Icon / Newdesignfile.com">
            <a:extLst>
              <a:ext uri="{FF2B5EF4-FFF2-40B4-BE49-F238E27FC236}">
                <a16:creationId xmlns:a16="http://schemas.microsoft.com/office/drawing/2014/main" xmlns="" id="{04DA6039-1C88-44DC-B3B4-5A24070E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66" y="2885973"/>
            <a:ext cx="1563963" cy="15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eck out Document icon created by Wilson Joseph | Royalty free icons,  Vector icons, Icon">
            <a:extLst>
              <a:ext uri="{FF2B5EF4-FFF2-40B4-BE49-F238E27FC236}">
                <a16:creationId xmlns:a16="http://schemas.microsoft.com/office/drawing/2014/main" xmlns="" id="{76189C1D-E246-42F7-9CDE-FB98A179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1" y="2657980"/>
            <a:ext cx="2372668" cy="23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CA84AB-E8D4-45B6-832E-5FE291B02878}"/>
              </a:ext>
            </a:extLst>
          </p:cNvPr>
          <p:cNvSpPr/>
          <p:nvPr/>
        </p:nvSpPr>
        <p:spPr>
          <a:xfrm>
            <a:off x="1688123" y="3342105"/>
            <a:ext cx="733530" cy="61295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8BE0CDF-BB9B-405A-AFBC-52462FA23888}"/>
              </a:ext>
            </a:extLst>
          </p:cNvPr>
          <p:cNvCxnSpPr>
            <a:cxnSpLocks/>
          </p:cNvCxnSpPr>
          <p:nvPr/>
        </p:nvCxnSpPr>
        <p:spPr>
          <a:xfrm flipV="1">
            <a:off x="2565647" y="3648580"/>
            <a:ext cx="1313895" cy="17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7C7EC3F2-1419-4FD0-82ED-B9ED322BA905}"/>
              </a:ext>
            </a:extLst>
          </p:cNvPr>
          <p:cNvCxnSpPr>
            <a:cxnSpLocks/>
          </p:cNvCxnSpPr>
          <p:nvPr/>
        </p:nvCxnSpPr>
        <p:spPr>
          <a:xfrm flipV="1">
            <a:off x="5468645" y="2734322"/>
            <a:ext cx="1633491" cy="932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F3E48EE-F03D-4875-9B00-7CBCC37D4D16}"/>
              </a:ext>
            </a:extLst>
          </p:cNvPr>
          <p:cNvSpPr/>
          <p:nvPr/>
        </p:nvSpPr>
        <p:spPr>
          <a:xfrm>
            <a:off x="7744135" y="1708067"/>
            <a:ext cx="1852624" cy="71997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ALARM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843086D4-6F3F-4C8F-A534-7218DBB91ABC}"/>
              </a:ext>
            </a:extLst>
          </p:cNvPr>
          <p:cNvSpPr/>
          <p:nvPr/>
        </p:nvSpPr>
        <p:spPr>
          <a:xfrm>
            <a:off x="7744135" y="2893410"/>
            <a:ext cx="1852616" cy="7338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MEMO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13C8F7B-16A6-4501-8DF5-1A610CFEDB0E}"/>
              </a:ext>
            </a:extLst>
          </p:cNvPr>
          <p:cNvCxnSpPr>
            <a:cxnSpLocks/>
          </p:cNvCxnSpPr>
          <p:nvPr/>
        </p:nvCxnSpPr>
        <p:spPr>
          <a:xfrm>
            <a:off x="8675979" y="2521258"/>
            <a:ext cx="0" cy="275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EE77BE6A-53CC-455D-9B9A-69A40ACA649E}"/>
              </a:ext>
            </a:extLst>
          </p:cNvPr>
          <p:cNvSpPr/>
          <p:nvPr/>
        </p:nvSpPr>
        <p:spPr>
          <a:xfrm>
            <a:off x="7434701" y="1411549"/>
            <a:ext cx="2463901" cy="254789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0D96C15C-95D1-49E1-ACF9-66A07E6A9975}"/>
              </a:ext>
            </a:extLst>
          </p:cNvPr>
          <p:cNvCxnSpPr>
            <a:cxnSpLocks/>
          </p:cNvCxnSpPr>
          <p:nvPr/>
        </p:nvCxnSpPr>
        <p:spPr>
          <a:xfrm>
            <a:off x="8705109" y="4114086"/>
            <a:ext cx="0" cy="3425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tick figure - Wikipedia">
            <a:extLst>
              <a:ext uri="{FF2B5EF4-FFF2-40B4-BE49-F238E27FC236}">
                <a16:creationId xmlns:a16="http://schemas.microsoft.com/office/drawing/2014/main" xmlns="" id="{24E74179-EADC-48B1-AF7E-21F855FC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09" y="4575195"/>
            <a:ext cx="1002529" cy="14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Stick figure - Wikipedia">
            <a:extLst>
              <a:ext uri="{FF2B5EF4-FFF2-40B4-BE49-F238E27FC236}">
                <a16:creationId xmlns:a16="http://schemas.microsoft.com/office/drawing/2014/main" xmlns="" id="{FC37F0A3-CA2F-46ED-8E0B-DDBC4FC1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50" y="4575196"/>
            <a:ext cx="1002529" cy="14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tick figure - Wikipedia">
            <a:extLst>
              <a:ext uri="{FF2B5EF4-FFF2-40B4-BE49-F238E27FC236}">
                <a16:creationId xmlns:a16="http://schemas.microsoft.com/office/drawing/2014/main" xmlns="" id="{469B1536-405D-4B25-9897-FF7F2A01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25" y="4607570"/>
            <a:ext cx="1002529" cy="141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EFB73E3-E941-458A-9B5E-91DE05B6AC71}"/>
              </a:ext>
            </a:extLst>
          </p:cNvPr>
          <p:cNvSpPr/>
          <p:nvPr/>
        </p:nvSpPr>
        <p:spPr>
          <a:xfrm>
            <a:off x="6540843" y="4575194"/>
            <a:ext cx="4387555" cy="144771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7DF9620-F8F4-40EE-8759-C857C91BCE55}"/>
              </a:ext>
            </a:extLst>
          </p:cNvPr>
          <p:cNvSpPr txBox="1"/>
          <p:nvPr/>
        </p:nvSpPr>
        <p:spPr>
          <a:xfrm>
            <a:off x="8048160" y="6170837"/>
            <a:ext cx="136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&lt;GROUP&gt;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5DC7867-0F45-4140-85CA-CC57FBF576D7}"/>
              </a:ext>
            </a:extLst>
          </p:cNvPr>
          <p:cNvCxnSpPr>
            <a:stCxn id="34" idx="3"/>
          </p:cNvCxnSpPr>
          <p:nvPr/>
        </p:nvCxnSpPr>
        <p:spPr>
          <a:xfrm flipV="1">
            <a:off x="7740654" y="5299969"/>
            <a:ext cx="307506" cy="15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992EE29A-E6DA-42C3-9D4D-D6D4DD6383FE}"/>
              </a:ext>
            </a:extLst>
          </p:cNvPr>
          <p:cNvCxnSpPr/>
          <p:nvPr/>
        </p:nvCxnSpPr>
        <p:spPr>
          <a:xfrm flipV="1">
            <a:off x="9357869" y="5283691"/>
            <a:ext cx="307506" cy="15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xmlns="" id="{825D42EF-8A82-4F9D-A997-049F4CE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전체 시스템 개요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4DBB98A-37C6-4260-9723-B702835B86AA}"/>
              </a:ext>
            </a:extLst>
          </p:cNvPr>
          <p:cNvSpPr txBox="1"/>
          <p:nvPr/>
        </p:nvSpPr>
        <p:spPr>
          <a:xfrm>
            <a:off x="2832771" y="3266372"/>
            <a:ext cx="136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OCR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622431-8160-48EC-BAE3-379E8C9B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 및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ECA00F-FBBB-4623-903F-D45A25C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OCR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알람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메모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회원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그룹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23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622431-8160-48EC-BAE3-379E8C9B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OCR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ECA00F-FBBB-4623-903F-D45A25C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스크린 캡쳐를 이용한 간편한 메모</a:t>
            </a:r>
            <a:endParaRPr lang="en-US" altLang="ko-KR" dirty="0"/>
          </a:p>
          <a:p>
            <a:pPr lvl="1"/>
            <a:r>
              <a:rPr lang="ko-KR" altLang="en-US" dirty="0"/>
              <a:t>이미지 속 텍스트를 추출하는 </a:t>
            </a:r>
            <a:r>
              <a:rPr lang="en-US" altLang="ko-KR" dirty="0"/>
              <a:t>Java Tesseract </a:t>
            </a:r>
            <a:r>
              <a:rPr lang="ko-KR" altLang="en-US" dirty="0"/>
              <a:t>이용 </a:t>
            </a:r>
            <a:r>
              <a:rPr lang="en-US" altLang="ko-KR" dirty="0"/>
              <a:t>(OCR) </a:t>
            </a:r>
          </a:p>
          <a:p>
            <a:pPr lvl="1"/>
            <a:r>
              <a:rPr lang="ko-KR" altLang="en-US" dirty="0"/>
              <a:t>캡쳐를 한 도메인으로 바로 갈 수 있도록 하이퍼링크 설정</a:t>
            </a:r>
            <a:endParaRPr lang="en-US" altLang="ko-KR" dirty="0"/>
          </a:p>
          <a:p>
            <a:r>
              <a:rPr lang="ko-KR" altLang="en-US" dirty="0"/>
              <a:t>스크린 캡쳐 후 사진 크기를 조절해 텍스트 인식 및 추출</a:t>
            </a:r>
            <a:endParaRPr lang="en-US" altLang="ko-KR" dirty="0"/>
          </a:p>
        </p:txBody>
      </p:sp>
      <p:pic>
        <p:nvPicPr>
          <p:cNvPr id="5122" name="Picture 2" descr="Ocr Icons - Download Free Vector Icons | Noun Project">
            <a:extLst>
              <a:ext uri="{FF2B5EF4-FFF2-40B4-BE49-F238E27FC236}">
                <a16:creationId xmlns:a16="http://schemas.microsoft.com/office/drawing/2014/main" xmlns="" id="{EC938CB6-6D7B-4F57-8E28-EE501D05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605" y="3247662"/>
            <a:ext cx="3815305" cy="38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udSlang Tesseract OCR Content | ITOM Marketplace">
            <a:extLst>
              <a:ext uri="{FF2B5EF4-FFF2-40B4-BE49-F238E27FC236}">
                <a16:creationId xmlns:a16="http://schemas.microsoft.com/office/drawing/2014/main" xmlns="" id="{5F263770-097D-4506-9457-CE390C158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25" y="3998731"/>
            <a:ext cx="3469753" cy="23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ime and clock pictograms - Vector stencils library">
            <a:extLst>
              <a:ext uri="{FF2B5EF4-FFF2-40B4-BE49-F238E27FC236}">
                <a16:creationId xmlns:a16="http://schemas.microsoft.com/office/drawing/2014/main" xmlns="" id="{8A0DDBAB-CCF4-4657-8E88-A50EDE0B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57" y="2558006"/>
            <a:ext cx="3806220" cy="419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622431-8160-48EC-BAE3-379E8C9B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알람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ECA00F-FBBB-4623-903F-D45A25C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을 통해 얻은 </a:t>
            </a:r>
            <a:r>
              <a:rPr lang="en-US" altLang="ko-KR" dirty="0"/>
              <a:t>TEXT SOURCE</a:t>
            </a:r>
            <a:r>
              <a:rPr lang="ko-KR" altLang="en-US" dirty="0"/>
              <a:t>로 알람 설정</a:t>
            </a:r>
            <a:endParaRPr lang="en-US" altLang="ko-KR" dirty="0"/>
          </a:p>
          <a:p>
            <a:r>
              <a:rPr lang="ko-KR" altLang="en-US" dirty="0"/>
              <a:t>마감기한</a:t>
            </a:r>
            <a:r>
              <a:rPr lang="en-US" altLang="ko-KR" dirty="0"/>
              <a:t> </a:t>
            </a:r>
            <a:r>
              <a:rPr lang="ko-KR" altLang="en-US" dirty="0"/>
              <a:t>재촉 기능 </a:t>
            </a:r>
            <a:r>
              <a:rPr lang="en-US" altLang="ko-KR" dirty="0"/>
              <a:t>: </a:t>
            </a:r>
            <a:r>
              <a:rPr lang="ko-KR" altLang="en-US" dirty="0"/>
              <a:t>마감기한이 다가 올수록 알람 주기가 짧게 설정되는 기능</a:t>
            </a:r>
            <a:r>
              <a:rPr lang="en-US" altLang="ko-KR" dirty="0"/>
              <a:t>(ON/OFF)</a:t>
            </a:r>
          </a:p>
          <a:p>
            <a:r>
              <a:rPr lang="ko-KR" altLang="en-US" dirty="0"/>
              <a:t>메모 </a:t>
            </a:r>
            <a:r>
              <a:rPr lang="en-US" altLang="ko-KR" dirty="0"/>
              <a:t>category</a:t>
            </a:r>
            <a:r>
              <a:rPr lang="ko-KR" altLang="en-US" dirty="0"/>
              <a:t>에 따른 </a:t>
            </a:r>
            <a:r>
              <a:rPr lang="ko-KR" altLang="en-US" dirty="0" err="1"/>
              <a:t>알람음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4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622431-8160-48EC-BAE3-379E8C9B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메모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ECA00F-FBBB-4623-903F-D45A25CC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</a:t>
            </a:r>
            <a:r>
              <a:rPr lang="en-US" altLang="ko-KR" dirty="0"/>
              <a:t>category</a:t>
            </a:r>
          </a:p>
          <a:p>
            <a:pPr>
              <a:buFontTx/>
              <a:buChar char="-"/>
            </a:pPr>
            <a:r>
              <a:rPr lang="ko-KR" altLang="en-US" dirty="0"/>
              <a:t>색깔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글씨 크기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 삽입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etc..</a:t>
            </a:r>
          </a:p>
          <a:p>
            <a:endParaRPr lang="en-US" altLang="ko-KR" dirty="0"/>
          </a:p>
        </p:txBody>
      </p:sp>
      <p:pic>
        <p:nvPicPr>
          <p:cNvPr id="3074" name="Picture 2" descr="Free clip art &quot;Memo Pictogram&quot; by libberry">
            <a:extLst>
              <a:ext uri="{FF2B5EF4-FFF2-40B4-BE49-F238E27FC236}">
                <a16:creationId xmlns:a16="http://schemas.microsoft.com/office/drawing/2014/main" xmlns="" id="{81DB7CA6-7DD9-4F00-9A50-3E53346A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94" y="2058853"/>
            <a:ext cx="3491897" cy="388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16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B6EEEA-7E8B-4E1A-BBDE-A8CEFB08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0352F9-12F7-40A3-9D01-328AED86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에 회원 등록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Log in</a:t>
            </a:r>
          </a:p>
          <a:p>
            <a:pPr>
              <a:buFontTx/>
              <a:buChar char="-"/>
            </a:pPr>
            <a:r>
              <a:rPr lang="en-US" altLang="ko-KR" dirty="0"/>
              <a:t>Log out</a:t>
            </a:r>
          </a:p>
          <a:p>
            <a:pPr>
              <a:buFontTx/>
              <a:buChar char="-"/>
            </a:pPr>
            <a:r>
              <a:rPr lang="en-US" altLang="ko-KR" dirty="0"/>
              <a:t>Group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회원 탈퇴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4" name="Picture 6" descr="HR Line Icon, Outline Vector Illustration Of Human Resources.. Royalty Free  Cliparts, Vectors, And Stock Illustration. Image 76439083.">
            <a:extLst>
              <a:ext uri="{FF2B5EF4-FFF2-40B4-BE49-F238E27FC236}">
                <a16:creationId xmlns:a16="http://schemas.microsoft.com/office/drawing/2014/main" xmlns="" id="{8499AF7D-CF29-44A4-A697-ACFBC4AD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98" y="1376994"/>
            <a:ext cx="3726024" cy="37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2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B6EEEA-7E8B-4E1A-BBDE-A8CEFB08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그룹 공유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0352F9-12F7-40A3-9D01-328AED86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 구성원 사이의 일정 공유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Database</a:t>
            </a:r>
            <a:r>
              <a:rPr lang="ko-KR" altLang="en-US" dirty="0"/>
              <a:t>를 구축하지 못할 시</a:t>
            </a:r>
            <a:r>
              <a:rPr lang="en-US" altLang="ko-KR" dirty="0"/>
              <a:t>, </a:t>
            </a:r>
            <a:r>
              <a:rPr lang="ko-KR" altLang="en-US" dirty="0"/>
              <a:t>문자 메세지를 통한 일정 공유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 descr="Icon Group People #147787 - Free Icons Library">
            <a:extLst>
              <a:ext uri="{FF2B5EF4-FFF2-40B4-BE49-F238E27FC236}">
                <a16:creationId xmlns:a16="http://schemas.microsoft.com/office/drawing/2014/main" xmlns="" id="{1928D02C-B23E-4D74-928B-6A267FDCD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16" y="3095163"/>
            <a:ext cx="3216737" cy="32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204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 개발 목적</vt:lpstr>
      <vt:lpstr>전체 시스템 개요</vt:lpstr>
      <vt:lpstr>상세 기능 및 구현</vt:lpstr>
      <vt:lpstr>1. OCR</vt:lpstr>
      <vt:lpstr>2. 알람 설정</vt:lpstr>
      <vt:lpstr>3. 메모 설정</vt:lpstr>
      <vt:lpstr>4. 회원 관리</vt:lpstr>
      <vt:lpstr>5. 그룹 공유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노티즌(NOTIZEN)</dc:title>
  <dc:creator>User</dc:creator>
  <cp:lastModifiedBy>USER</cp:lastModifiedBy>
  <cp:revision>18</cp:revision>
  <dcterms:created xsi:type="dcterms:W3CDTF">2021-03-23T08:37:46Z</dcterms:created>
  <dcterms:modified xsi:type="dcterms:W3CDTF">2021-03-25T13:34:36Z</dcterms:modified>
</cp:coreProperties>
</file>