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57" r:id="rId4"/>
    <p:sldId id="278" r:id="rId5"/>
    <p:sldId id="279" r:id="rId6"/>
    <p:sldId id="282" r:id="rId7"/>
    <p:sldId id="277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125" d="100"/>
          <a:sy n="125" d="100"/>
        </p:scale>
        <p:origin x="-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E569F-17CE-47D8-A0AA-448271B0C99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624F0-09E1-425A-A52F-CC4F476DA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CF5A-B6AD-4A1F-8A4F-E5F58C22E76F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5300-9F7D-4BED-8C37-556790225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357716">
            <a:off x="6456049" y="431804"/>
            <a:ext cx="3180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界设文化传播</a:t>
            </a:r>
            <a:endParaRPr lang="en-US" altLang="zh-CN" sz="1000" dirty="0">
              <a:solidFill>
                <a:schemeClr val="bg1"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https://item.taobao.com/item.htm?spm=686.1000925.0.0.vWhkmF&amp;id=553429522078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612" y="2654610"/>
            <a:ext cx="44990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yriad Pro Light" panose="020B0603030403020204" pitchFamily="34" charset="0"/>
              </a:rPr>
              <a:t>字节跳动</a:t>
            </a:r>
            <a:r>
              <a:rPr lang="en-US" altLang="zh-CN" dirty="0">
                <a:solidFill>
                  <a:schemeClr val="bg1"/>
                </a:solidFill>
                <a:latin typeface="Myriad Pro Light" panose="020B0603030403020204" pitchFamily="34" charset="0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Myriad Pro Light" panose="020B0603030403020204" pitchFamily="34" charset="0"/>
              </a:rPr>
              <a:t>培训大作业</a:t>
            </a:r>
            <a:endParaRPr lang="en-US" altLang="zh-CN" dirty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293" y="1631462"/>
            <a:ext cx="539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yriadSetPro-Semibold" pitchFamily="2" charset="0"/>
              </a:rPr>
              <a:t>极简短视频</a:t>
            </a:r>
          </a:p>
        </p:txBody>
      </p:sp>
      <p:cxnSp>
        <p:nvCxnSpPr>
          <p:cNvPr id="6" name="肘形连接符 5"/>
          <p:cNvCxnSpPr>
            <a:cxnSpLocks/>
            <a:stCxn id="5" idx="0"/>
            <a:endCxn id="4" idx="1"/>
          </p:cNvCxnSpPr>
          <p:nvPr/>
        </p:nvCxnSpPr>
        <p:spPr>
          <a:xfrm rot="16200000" flipH="1" flipV="1">
            <a:off x="3345029" y="1691044"/>
            <a:ext cx="1172691" cy="1053526"/>
          </a:xfrm>
          <a:prstGeom prst="bentConnector4">
            <a:avLst>
              <a:gd name="adj1" fmla="val -19494"/>
              <a:gd name="adj2" fmla="val 27768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5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2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1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43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4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26" fill="hold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226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22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5197-3E77-49D5-8BEF-C8F726CF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完成情况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08495-3DCC-4BAF-BFDC-5796C053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完成了必须完成的功能。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可选功能实现了双击显示红心。</a:t>
            </a:r>
          </a:p>
        </p:txBody>
      </p:sp>
    </p:spTree>
    <p:extLst>
      <p:ext uri="{BB962C8B-B14F-4D97-AF65-F5344CB8AC3E}">
        <p14:creationId xmlns:p14="http://schemas.microsoft.com/office/powerpoint/2010/main" val="1010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66398" y="2465750"/>
            <a:ext cx="130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yriadSetPro-Semibold" pitchFamily="2" charset="0"/>
              </a:rPr>
              <a:t>分工</a:t>
            </a:r>
          </a:p>
        </p:txBody>
      </p:sp>
      <p:cxnSp>
        <p:nvCxnSpPr>
          <p:cNvPr id="13" name="直接连接符 12"/>
          <p:cNvCxnSpPr/>
          <p:nvPr/>
        </p:nvCxnSpPr>
        <p:spPr>
          <a:xfrm rot="16200000">
            <a:off x="356111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714286">
            <a:off x="367430" y="25288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7228571">
            <a:off x="401133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7742857">
            <a:off x="456469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8257143">
            <a:off x="532200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8771428">
            <a:off x="626636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9285714">
            <a:off x="737664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9800000">
            <a:off x="862809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20314286">
            <a:off x="999272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20828571">
            <a:off x="1144004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21342857">
            <a:off x="1293775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257143">
            <a:off x="1445237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771428">
            <a:off x="1595009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285714">
            <a:off x="1739742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800000">
            <a:off x="1876204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2314286">
            <a:off x="2001349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2828571">
            <a:off x="2112379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342857">
            <a:off x="2206813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3857142">
            <a:off x="2282544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4371428">
            <a:off x="2337880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4885714">
            <a:off x="2371583" y="252886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2382902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914286">
            <a:off x="2371583" y="28309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6428571">
            <a:off x="2337880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6942857">
            <a:off x="2282544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7457142">
            <a:off x="2206814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7971428">
            <a:off x="2112379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8485714">
            <a:off x="2001349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9000000">
            <a:off x="1876204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9514286">
            <a:off x="1739742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0028571">
            <a:off x="1595009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542856">
            <a:off x="1445238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1057142">
            <a:off x="1293776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1571429">
            <a:off x="1144004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2085714">
            <a:off x="999273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2600000">
            <a:off x="862809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13114285">
            <a:off x="737665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3628571">
            <a:off x="626636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4142856">
            <a:off x="532200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4657142">
            <a:off x="456469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5171427">
            <a:off x="401133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5685714">
            <a:off x="367430" y="2830947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>
            <a:off x="3476668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714286">
            <a:off x="3487987" y="25288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7228571">
            <a:off x="3521690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7742857">
            <a:off x="3577026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8257143">
            <a:off x="3652757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8771428">
            <a:off x="3747193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9285714">
            <a:off x="3858221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9800000">
            <a:off x="3983366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20314286">
            <a:off x="4119829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20828571">
            <a:off x="4264561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21342857">
            <a:off x="4414332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257143">
            <a:off x="4565794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771428">
            <a:off x="4715566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1285714">
            <a:off x="4860299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800000">
            <a:off x="4996761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2314286">
            <a:off x="5121906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2828571">
            <a:off x="5232936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3342857">
            <a:off x="5327370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3857142">
            <a:off x="5403101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4371428">
            <a:off x="5458437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4885714">
            <a:off x="5492140" y="252886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5503459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914286">
            <a:off x="5492140" y="28309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6428571">
            <a:off x="5458437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6942857">
            <a:off x="5403101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7457142">
            <a:off x="5327371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7971428">
            <a:off x="5232936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8485714">
            <a:off x="5121906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9000000">
            <a:off x="4996761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9514286">
            <a:off x="4860299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028571">
            <a:off x="4715566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10542856">
            <a:off x="4565795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11057142">
            <a:off x="4414333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1571429">
            <a:off x="4264561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2085714">
            <a:off x="4119830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2600000">
            <a:off x="3983366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13114285">
            <a:off x="3858222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13628571">
            <a:off x="3747193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4142856">
            <a:off x="3652757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4657142">
            <a:off x="3577026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5171427">
            <a:off x="3521690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15685714">
            <a:off x="3487987" y="2830947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6200000">
            <a:off x="6597225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16714286">
            <a:off x="6608544" y="25288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17228571">
            <a:off x="6642247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7742857">
            <a:off x="6697583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18257143">
            <a:off x="6773314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8771428">
            <a:off x="6867750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19285714">
            <a:off x="6978778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19800000">
            <a:off x="7103923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20314286">
            <a:off x="7240386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20828571">
            <a:off x="7385118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21342857">
            <a:off x="7534889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rot="257143">
            <a:off x="7686351" y="16693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rot="771428">
            <a:off x="7836123" y="1691920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1285714">
            <a:off x="7980856" y="173656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1800000">
            <a:off x="8117318" y="180228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rot="2314286">
            <a:off x="8242463" y="1887603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rot="2828571">
            <a:off x="8353493" y="199062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3342857">
            <a:off x="8447927" y="210904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3857142">
            <a:off x="8523658" y="2240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4371428">
            <a:off x="8578994" y="23812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4885714">
            <a:off x="8612697" y="252886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rot="5400000">
            <a:off x="8624016" y="2679908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914286">
            <a:off x="8612697" y="2830946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6428571">
            <a:off x="8578994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6942857">
            <a:off x="8523658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7457142">
            <a:off x="8447928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7971428">
            <a:off x="8353493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rot="8485714">
            <a:off x="8242463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rot="9000000">
            <a:off x="8117318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9514286">
            <a:off x="7980856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0028571">
            <a:off x="7836123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10542856">
            <a:off x="7686352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11057142">
            <a:off x="7534890" y="3690469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rot="11571429">
            <a:off x="7385118" y="366789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12085714">
            <a:off x="7240387" y="362325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rot="12600000">
            <a:off x="7103923" y="3557535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rot="13114285">
            <a:off x="6978779" y="347221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13628571">
            <a:off x="6867750" y="3369192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rot="14142856">
            <a:off x="6773314" y="325077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14657142">
            <a:off x="6697583" y="3119604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15171427">
            <a:off x="6642247" y="2978611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rot="15685714">
            <a:off x="6608544" y="2830947"/>
            <a:ext cx="121051" cy="1210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6">
            <a:extLst>
              <a:ext uri="{FF2B5EF4-FFF2-40B4-BE49-F238E27FC236}">
                <a16:creationId xmlns:a16="http://schemas.microsoft.com/office/drawing/2014/main" id="{BF50B0C0-8A85-4E76-B5C1-032D888774CA}"/>
              </a:ext>
            </a:extLst>
          </p:cNvPr>
          <p:cNvSpPr txBox="1"/>
          <p:nvPr/>
        </p:nvSpPr>
        <p:spPr>
          <a:xfrm>
            <a:off x="3923809" y="2439659"/>
            <a:ext cx="130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yriadSetPro-Semibold" pitchFamily="2" charset="0"/>
              </a:rPr>
              <a:t>创新</a:t>
            </a:r>
          </a:p>
        </p:txBody>
      </p:sp>
      <p:sp>
        <p:nvSpPr>
          <p:cNvPr id="154" name="TextBox 6">
            <a:extLst>
              <a:ext uri="{FF2B5EF4-FFF2-40B4-BE49-F238E27FC236}">
                <a16:creationId xmlns:a16="http://schemas.microsoft.com/office/drawing/2014/main" id="{CECA5C86-D405-4484-A22F-22C596136504}"/>
              </a:ext>
            </a:extLst>
          </p:cNvPr>
          <p:cNvSpPr txBox="1"/>
          <p:nvPr/>
        </p:nvSpPr>
        <p:spPr>
          <a:xfrm>
            <a:off x="7033859" y="2499654"/>
            <a:ext cx="130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yriadSetPro-Semibold" pitchFamily="2" charset="0"/>
              </a:rPr>
              <a:t>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6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8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4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6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2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8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4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6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2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8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4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6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2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8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4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6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2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8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6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2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90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421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481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41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601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661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721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781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841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901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961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21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081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141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201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261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321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381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441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501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561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621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681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741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801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4861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921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981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41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101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161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221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281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341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401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461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521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581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641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701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761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821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881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941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001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6061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6121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181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6241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6301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6361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421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6481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6541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601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6661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6721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781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6841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6901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961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7021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7081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7141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7201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7261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321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7381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7441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501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61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7621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7681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7741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7801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861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7921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7981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8041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8101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8161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8221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8281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8341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401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8461"/>
                            </p:stCondLst>
                            <p:childTnLst>
                              <p:par>
                                <p:cTn id="5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90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9362"/>
                            </p:stCondLst>
                            <p:childTnLst>
                              <p:par>
                                <p:cTn id="5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90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3" grpId="0"/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AF48-E9CD-464C-80A6-C96A32EA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087D-9BA7-4C95-A864-78CF2E74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王鹏翔（</a:t>
            </a:r>
            <a:r>
              <a:rPr lang="en-US" altLang="zh-CN" dirty="0">
                <a:solidFill>
                  <a:schemeClr val="bg1"/>
                </a:solidFill>
              </a:rPr>
              <a:t>1120161959</a:t>
            </a:r>
            <a:r>
              <a:rPr lang="zh-CN" altLang="en-US" dirty="0">
                <a:solidFill>
                  <a:schemeClr val="bg1"/>
                </a:solidFill>
              </a:rPr>
              <a:t>）：主页面，发布，个人主页。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常鸿志（</a:t>
            </a:r>
            <a:r>
              <a:rPr lang="en-US" altLang="zh-CN" dirty="0">
                <a:solidFill>
                  <a:schemeClr val="bg1"/>
                </a:solidFill>
              </a:rPr>
              <a:t>1120161939</a:t>
            </a:r>
            <a:r>
              <a:rPr lang="zh-CN" altLang="en-US" dirty="0">
                <a:solidFill>
                  <a:schemeClr val="bg1"/>
                </a:solidFill>
              </a:rPr>
              <a:t>）：拍摄。</a:t>
            </a:r>
          </a:p>
        </p:txBody>
      </p:sp>
    </p:spTree>
    <p:extLst>
      <p:ext uri="{BB962C8B-B14F-4D97-AF65-F5344CB8AC3E}">
        <p14:creationId xmlns:p14="http://schemas.microsoft.com/office/powerpoint/2010/main" val="32709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DB184-6E82-41C3-9431-9C434BFB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5AC6-3608-4673-84CA-F51D967E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“我的”页面，能够设置个人信息，若未登入个人信息，发布时会提醒用户。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加载动画。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81D4-C919-4C48-A420-F5E41BD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E6637-FAE4-49AF-B02A-6BD28111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VideoView</a:t>
            </a:r>
            <a:r>
              <a:rPr lang="zh-CN" altLang="en-US" dirty="0">
                <a:solidFill>
                  <a:schemeClr val="bg1"/>
                </a:solidFill>
              </a:rPr>
              <a:t>无法播放</a:t>
            </a:r>
            <a:r>
              <a:rPr lang="en-US" altLang="zh-CN" dirty="0">
                <a:solidFill>
                  <a:schemeClr val="bg1"/>
                </a:solidFill>
              </a:rPr>
              <a:t>https</a:t>
            </a:r>
            <a:r>
              <a:rPr lang="zh-CN" altLang="en-US" dirty="0">
                <a:solidFill>
                  <a:schemeClr val="bg1"/>
                </a:solidFill>
              </a:rPr>
              <a:t>的视频，我们重写了</a:t>
            </a:r>
            <a:r>
              <a:rPr lang="en-US" altLang="zh-CN" dirty="0" err="1">
                <a:solidFill>
                  <a:schemeClr val="bg1"/>
                </a:solidFill>
              </a:rPr>
              <a:t>setVideoUri</a:t>
            </a:r>
            <a:r>
              <a:rPr lang="zh-CN" altLang="en-US" dirty="0">
                <a:solidFill>
                  <a:schemeClr val="bg1"/>
                </a:solidFill>
              </a:rPr>
              <a:t>方法。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滑动不流畅，我们在视频加载出来前先加载了占位符，使滑动流畅度提升。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8382" y="2970616"/>
            <a:ext cx="4499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yriad Pro Light" panose="020B0603030403020204" pitchFamily="34" charset="0"/>
              </a:rPr>
              <a:t>王鹏翔  常鸿志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4999" y="1741121"/>
            <a:ext cx="402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yriadSetPro-Semibold" pitchFamily="2" charset="0"/>
              </a:rPr>
              <a:t>谢谢观看</a:t>
            </a:r>
          </a:p>
        </p:txBody>
      </p:sp>
      <p:cxnSp>
        <p:nvCxnSpPr>
          <p:cNvPr id="6" name="肘形连接符 5"/>
          <p:cNvCxnSpPr>
            <a:cxnSpLocks/>
            <a:stCxn id="5" idx="0"/>
            <a:endCxn id="4" idx="1"/>
          </p:cNvCxnSpPr>
          <p:nvPr/>
        </p:nvCxnSpPr>
        <p:spPr>
          <a:xfrm rot="16200000" flipH="1" flipV="1">
            <a:off x="3398700" y="2120803"/>
            <a:ext cx="1379536" cy="620171"/>
          </a:xfrm>
          <a:prstGeom prst="bentConnector4">
            <a:avLst>
              <a:gd name="adj1" fmla="val -16571"/>
              <a:gd name="adj2" fmla="val 36153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5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2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1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83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4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26" fill="hold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226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22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127</Words>
  <Application>Microsoft Office PowerPoint</Application>
  <PresentationFormat>全屏显示(16:9)</PresentationFormat>
  <Paragraphs>34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KaiTi</vt:lpstr>
      <vt:lpstr>Myriad Pro Light</vt:lpstr>
      <vt:lpstr>MyriadSetPro-Semibold</vt:lpstr>
      <vt:lpstr>楷体</vt:lpstr>
      <vt:lpstr>微软雅黑 Light</vt:lpstr>
      <vt:lpstr>Arial</vt:lpstr>
      <vt:lpstr>Calibri</vt:lpstr>
      <vt:lpstr>Calibri Light</vt:lpstr>
      <vt:lpstr>Office 主题</vt:lpstr>
      <vt:lpstr>PowerPoint 演示文稿</vt:lpstr>
      <vt:lpstr>完成情况</vt:lpstr>
      <vt:lpstr>PowerPoint 演示文稿</vt:lpstr>
      <vt:lpstr>分工</vt:lpstr>
      <vt:lpstr>创新</vt:lpstr>
      <vt:lpstr>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震撼星空商务PPT模版</dc:title>
  <dc:creator>kk</dc:creator>
  <cp:lastModifiedBy>鸿志 常</cp:lastModifiedBy>
  <cp:revision>21</cp:revision>
  <dcterms:created xsi:type="dcterms:W3CDTF">2016-12-01T11:40:00Z</dcterms:created>
  <dcterms:modified xsi:type="dcterms:W3CDTF">2019-07-22T06:10:28Z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