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12B24BF-99DC-4AED-BD60-F99D629AB94F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E7478DF-0B67-499B-99AE-2C74FD0C8C0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90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4BF-99DC-4AED-BD60-F99D629AB94F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78DF-0B67-499B-99AE-2C74FD0C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80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4BF-99DC-4AED-BD60-F99D629AB94F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78DF-0B67-499B-99AE-2C74FD0C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64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4BF-99DC-4AED-BD60-F99D629AB94F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78DF-0B67-499B-99AE-2C74FD0C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06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4BF-99DC-4AED-BD60-F99D629AB94F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78DF-0B67-499B-99AE-2C74FD0C8C0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056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4BF-99DC-4AED-BD60-F99D629AB94F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78DF-0B67-499B-99AE-2C74FD0C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26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4BF-99DC-4AED-BD60-F99D629AB94F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78DF-0B67-499B-99AE-2C74FD0C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39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4BF-99DC-4AED-BD60-F99D629AB94F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78DF-0B67-499B-99AE-2C74FD0C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30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4BF-99DC-4AED-BD60-F99D629AB94F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78DF-0B67-499B-99AE-2C74FD0C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85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4BF-99DC-4AED-BD60-F99D629AB94F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78DF-0B67-499B-99AE-2C74FD0C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20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4BF-99DC-4AED-BD60-F99D629AB94F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78DF-0B67-499B-99AE-2C74FD0C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94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12B24BF-99DC-4AED-BD60-F99D629AB94F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E7478DF-0B67-499B-99AE-2C74FD0C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50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31CAF-EA2D-44B2-8DF6-E2038CF4E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Достижения культуры Византии.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188C60-1FD0-43C3-B3ED-78071CC3B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выполнила студентка 116-Б группы, Лавренова Валерия.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5033F92-1337-40CB-BA74-A31D3E7BE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681" y="124442"/>
            <a:ext cx="1548438" cy="12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5836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8BE0D1F7-8C03-40EE-80BA-38B996E8A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8533" y="1045029"/>
            <a:ext cx="4480560" cy="4351337"/>
          </a:xfrm>
        </p:spPr>
        <p:txBody>
          <a:bodyPr>
            <a:normAutofit/>
          </a:bodyPr>
          <a:lstStyle/>
          <a:p>
            <a:r>
              <a:rPr lang="ru-RU" dirty="0"/>
              <a:t>Культура Византии унаследовала многие черты от Рима. Отмечается влияние распавшейся империи на архитектуру, музыку и изобразительное искусство. Из-за своего географического расположения это государство было открыто для миграции народов, поэтому со временем в нем стало усиливаться влияние Востока. Здесь отмечался симбиоз античного исторического прошлого и варварского окружения, что и создало многообразие и оригинальность искусства.</a:t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Борьба христианского богословия с античным наследием">
            <a:extLst>
              <a:ext uri="{FF2B5EF4-FFF2-40B4-BE49-F238E27FC236}">
                <a16:creationId xmlns:a16="http://schemas.microsoft.com/office/drawing/2014/main" id="{B76DF7CD-07A9-40B3-A403-279E37C20B5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4" y="1045029"/>
            <a:ext cx="4666463" cy="372104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7257C3F6-4A10-481B-981D-DE12712A5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904351"/>
            <a:ext cx="4480560" cy="435133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Византия стала первым образцом христианской классической культуры. Именно в этой стране доктрина и философия зарождающейся молодой религии получили свою законченную форму. В поздний период отмечается существенное влияние церкви и духовенства в политической жизни, происходит обожествление власти, что нашло своё отражение в живописи, архитектуре и элементах зодчества. К особенностям искусства Византии кратко относят: сакральность и </a:t>
            </a:r>
            <a:r>
              <a:rPr lang="ru-RU" dirty="0" err="1"/>
              <a:t>культовость</a:t>
            </a:r>
            <a:r>
              <a:rPr lang="ru-RU" dirty="0"/>
              <a:t>; эклектизм направлений и стилей; спиритуализм и зрелищность.</a:t>
            </a:r>
            <a:br>
              <a:rPr lang="ru-RU" dirty="0"/>
            </a:br>
            <a:endParaRPr lang="ru-RU" dirty="0"/>
          </a:p>
        </p:txBody>
      </p:sp>
      <p:pic>
        <p:nvPicPr>
          <p:cNvPr id="2050" name="Picture 2" descr="Византийская мозаика">
            <a:extLst>
              <a:ext uri="{FF2B5EF4-FFF2-40B4-BE49-F238E27FC236}">
                <a16:creationId xmlns:a16="http://schemas.microsoft.com/office/drawing/2014/main" id="{01CE8ABF-ACDC-42D6-A2F2-5C2B448E23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1" y="1175656"/>
            <a:ext cx="5113941" cy="3486778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74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AAC7E-6015-44CE-8CF1-6DA225F1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75" y="67114"/>
            <a:ext cx="9692640" cy="1325562"/>
          </a:xfrm>
        </p:spPr>
        <p:txBody>
          <a:bodyPr>
            <a:normAutofit/>
          </a:bodyPr>
          <a:lstStyle/>
          <a:p>
            <a:r>
              <a:rPr lang="ru-RU" dirty="0"/>
              <a:t>Развитие музыки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DE1324-0BE1-4034-AAD1-DA4823828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919" y="934498"/>
            <a:ext cx="5551513" cy="524564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Отсутствие хорошо сохранившихся нотных памятников музицирования не позволяет учёным в полной мере оценить наследие Византии. Многие музыковеды придерживаются распространённой теории о смысловом и ритмическом влиянии античной музыки на культуру страны. Происходило существенное смешение форм и стилей персидской, еврейской, сирийской и армянской </a:t>
            </a:r>
            <a:r>
              <a:rPr lang="ru-RU" dirty="0" err="1"/>
              <a:t>песенности</a:t>
            </a:r>
            <a:r>
              <a:rPr lang="ru-RU" dirty="0"/>
              <a:t>. Искусствоведы в своих работах о культуре Византии кратко отмечают, что музыка здесь находилась под влиянием стран Древнего Востока. При этом прекрасно сохранились церковные произведения, позволяющие оценить светскую и религиозную музыку в Византии раннего и позднего периода. Первоначально в ней наблюдалось влияние римско-католической церкви, был распространён григорианский хорал, однако уже в XIII—XIV вв. отмечается серьёзное влияние восточной культуры. Во времена поздней Византии службы в церкви стали более пышными, поменялось исполнение многоголосных хоровых песен и их структура.</a:t>
            </a:r>
            <a:br>
              <a:rPr lang="ru-RU" dirty="0"/>
            </a:br>
            <a:endParaRPr lang="ru-RU" dirty="0"/>
          </a:p>
        </p:txBody>
      </p:sp>
      <p:pic>
        <p:nvPicPr>
          <p:cNvPr id="3074" name="Picture 2" descr="Развитие музыки в Византии">
            <a:extLst>
              <a:ext uri="{FF2B5EF4-FFF2-40B4-BE49-F238E27FC236}">
                <a16:creationId xmlns:a16="http://schemas.microsoft.com/office/drawing/2014/main" id="{F95FF0F7-D70D-42B7-9F3C-CD9C779EADD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392676"/>
            <a:ext cx="5029281" cy="3278830"/>
          </a:xfrm>
          <a:prstGeom prst="snip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49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E7ECE-F282-47C1-A48A-924F32F3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740" y="0"/>
            <a:ext cx="9692640" cy="1325562"/>
          </a:xfrm>
        </p:spPr>
        <p:txBody>
          <a:bodyPr>
            <a:normAutofit/>
          </a:bodyPr>
          <a:lstStyle/>
          <a:p>
            <a:r>
              <a:rPr lang="ru-RU" dirty="0"/>
              <a:t>Древняя архитектура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03A1F4-1E68-469B-AEF2-863CB8F6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8528" y="1135465"/>
            <a:ext cx="5305530" cy="535617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Античное зодчество и строительство оккультных сооружений, которое было популярно в этих местах в прошлом, с развитием христианства постепенно уступило место новому стилю. В Древнем Риме специфика храма заключалась в алтарной части, поэтому церкви строили для почитания конкретного бога, а все церемониальные мероприятия проводились у входа в культовое сооружение. В христианстве возводили массивные и устремленные ввысь храмы, которые подчеркивали величие Господа. Все службы шли внутри церкви, поэтому такие сооружения имеют огромные размеры. Также развивалась дворцовая архитектура, строились многочисленные особняки и роскошные дворцы как в Константинополе, так и в других крупных городах Византии. Это были массивные сооружения, которые возводились из камня. Из-за частых набегов врагов и опасности длительной осады дворцы окружались прочными неприступными стенами, вокруг которых вырастали сначала поселки, а затем и крупные города.</a:t>
            </a:r>
            <a:br>
              <a:rPr lang="ru-RU" dirty="0"/>
            </a:b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9CF4FA9-22D1-4F4F-BF59-F4FD9C9031F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8" y="1601245"/>
            <a:ext cx="5305530" cy="3655510"/>
          </a:xfrm>
          <a:prstGeom prst="snip2Same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5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32505-35CD-4A8B-8D8B-3CEFDD6D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055" y="185904"/>
            <a:ext cx="9692640" cy="1325562"/>
          </a:xfrm>
        </p:spPr>
        <p:txBody>
          <a:bodyPr>
            <a:normAutofit/>
          </a:bodyPr>
          <a:lstStyle/>
          <a:p>
            <a:r>
              <a:rPr lang="ru-RU" dirty="0"/>
              <a:t>Особенности живописи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3376D4-4946-4DE7-83CA-D3BF3E552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9" y="1095270"/>
            <a:ext cx="5611803" cy="508486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Первоначально живопись в Византии была представлена церковными работами, а написанием икон занимались монахи-отшельники. В поздний период появились художники, которые специализировались на написании картин разных жанров. Византийские иконы — одно из важнейших достижений мировой ортодоксальной </a:t>
            </a:r>
            <a:r>
              <a:rPr lang="ru-RU" dirty="0" err="1"/>
              <a:t>восточнохристианской</a:t>
            </a:r>
            <a:r>
              <a:rPr lang="ru-RU" dirty="0"/>
              <a:t> цивилизации. В их написании заметно влияние Венеции и всей Италии. Также развитие получила мозаика, в которой просматривалось заметное влияние религии. Мастера усовершенствовали свои навыки, что позволяло им работать в различных стилях и техниках. Мозаикой расписывали храмы, дворцы и жилища богатых аристократов. В XI—XII вв. появляется </a:t>
            </a:r>
            <a:r>
              <a:rPr lang="ru-RU" dirty="0" err="1"/>
              <a:t>смальга</a:t>
            </a:r>
            <a:r>
              <a:rPr lang="ru-RU" dirty="0"/>
              <a:t> — уникальный стиль мозаики Византии. Он представлял собой рисунок на стекле, покрытом сусальным золотом.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pic>
        <p:nvPicPr>
          <p:cNvPr id="4098" name="Picture 2" descr="Живопись в Византии">
            <a:extLst>
              <a:ext uri="{FF2B5EF4-FFF2-40B4-BE49-F238E27FC236}">
                <a16:creationId xmlns:a16="http://schemas.microsoft.com/office/drawing/2014/main" id="{0C608086-2E90-4C60-95EA-F88B8A2CC56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993" y="1511466"/>
            <a:ext cx="4950372" cy="3413828"/>
          </a:xfrm>
          <a:prstGeom prst="round2Same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07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ED8C5-1DD9-48CF-A504-595782B4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44" y="0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ru-RU" dirty="0"/>
              <a:t>Влияние Византии на Древнюю Русь</a:t>
            </a:r>
            <a:br>
              <a:rPr lang="ru-RU" dirty="0"/>
            </a:b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FF18A8-D78B-4087-9A66-B10DE8D10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8092" y="1055077"/>
            <a:ext cx="5222664" cy="5205447"/>
          </a:xfrm>
        </p:spPr>
        <p:txBody>
          <a:bodyPr>
            <a:normAutofit/>
          </a:bodyPr>
          <a:lstStyle/>
          <a:p>
            <a:r>
              <a:rPr lang="ru-RU" dirty="0"/>
              <a:t>Культура государства оказала существенное влияние на Древнюю Русь и другие страны Европы. Ученые до сих пор спорят о том, каков вклад Византии в их развитие. Отношения крупной цивилизации с соседями начинались с военного противостояния и вражды. Однако после крещения Руси появились тесные связи, в том числе в культурной сфере. Под влиянием Византии в Киевском княжестве сформировались церковные традиции, появились мозаика и иконопись, по восточному константинопольскому образцу строились каменные храмы.</a:t>
            </a:r>
            <a:br>
              <a:rPr lang="ru-RU" dirty="0"/>
            </a:b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F54CDD3-3ECD-4590-857B-1C806E0D3F4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44" y="1055077"/>
            <a:ext cx="35829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68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62</TotalTime>
  <Words>632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Вид</vt:lpstr>
      <vt:lpstr>Достижения культуры Византии.</vt:lpstr>
      <vt:lpstr>Презентация PowerPoint</vt:lpstr>
      <vt:lpstr>Презентация PowerPoint</vt:lpstr>
      <vt:lpstr>Развитие музыки </vt:lpstr>
      <vt:lpstr>Древняя архитектура </vt:lpstr>
      <vt:lpstr>Особенности живописи </vt:lpstr>
      <vt:lpstr>Влияние Византии на Древнюю Русь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 Лавренова</dc:creator>
  <cp:lastModifiedBy>Валерия Лавренова</cp:lastModifiedBy>
  <cp:revision>11</cp:revision>
  <dcterms:created xsi:type="dcterms:W3CDTF">2021-11-03T08:25:10Z</dcterms:created>
  <dcterms:modified xsi:type="dcterms:W3CDTF">2021-11-09T13:22:57Z</dcterms:modified>
</cp:coreProperties>
</file>